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6" roundtripDataSignature="AMtx7mg2rt5F6L+2F4q6ZSurmWuDBErG5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0" name="Google Shape;36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04" name="Google Shape;504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5" name="Google Shape;56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3" name="Google Shape;593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1" name="Google Shape;61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p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1" name="Google Shape;641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" name="Google Shape;37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7" name="Google Shape;657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2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" name="Google Shape;67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de la presentación_4">
  <p:cSld name="Título de la presentación_4">
    <p:bg>
      <p:bgPr>
        <a:solidFill>
          <a:srgbClr val="012F62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3"/>
          <p:cNvSpPr>
            <a:spLocks noGrp="1"/>
          </p:cNvSpPr>
          <p:nvPr>
            <p:ph type="pic" idx="2"/>
          </p:nvPr>
        </p:nvSpPr>
        <p:spPr>
          <a:xfrm>
            <a:off x="1134319" y="0"/>
            <a:ext cx="11057681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cxnSp>
        <p:nvCxnSpPr>
          <p:cNvPr id="17" name="Google Shape;17;p23"/>
          <p:cNvCxnSpPr/>
          <p:nvPr/>
        </p:nvCxnSpPr>
        <p:spPr>
          <a:xfrm>
            <a:off x="1124487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" name="Google Shape;18;p23"/>
          <p:cNvSpPr txBox="1">
            <a:spLocks noGrp="1"/>
          </p:cNvSpPr>
          <p:nvPr>
            <p:ph type="body" idx="1"/>
          </p:nvPr>
        </p:nvSpPr>
        <p:spPr>
          <a:xfrm>
            <a:off x="1524000" y="5286196"/>
            <a:ext cx="4179375" cy="35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contenido_5">
  <p:cSld name="Título y contenido_5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2"/>
          <p:cNvSpPr>
            <a:spLocks noGrp="1"/>
          </p:cNvSpPr>
          <p:nvPr>
            <p:ph type="pic" idx="2"/>
          </p:nvPr>
        </p:nvSpPr>
        <p:spPr>
          <a:xfrm>
            <a:off x="1" y="-1"/>
            <a:ext cx="12192000" cy="6857999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78" name="Google Shape;78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81" name="Google Shape;81;p32"/>
          <p:cNvSpPr txBox="1">
            <a:spLocks noGrp="1"/>
          </p:cNvSpPr>
          <p:nvPr>
            <p:ph type="ctrTitle"/>
          </p:nvPr>
        </p:nvSpPr>
        <p:spPr>
          <a:xfrm>
            <a:off x="392623" y="339645"/>
            <a:ext cx="11369068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32"/>
          <p:cNvSpPr txBox="1">
            <a:spLocks noGrp="1"/>
          </p:cNvSpPr>
          <p:nvPr>
            <p:ph type="body" idx="1"/>
          </p:nvPr>
        </p:nvSpPr>
        <p:spPr>
          <a:xfrm>
            <a:off x="392624" y="1507066"/>
            <a:ext cx="11369070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83" name="Google Shape;83;p32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84" name="Google Shape;84;p32"/>
          <p:cNvCxnSpPr/>
          <p:nvPr/>
        </p:nvCxnSpPr>
        <p:spPr>
          <a:xfrm>
            <a:off x="0" y="599296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ivisora_2">
  <p:cSld name="Diapositiva divisora_2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33"/>
          <p:cNvSpPr>
            <a:spLocks noGrp="1"/>
          </p:cNvSpPr>
          <p:nvPr>
            <p:ph type="pic" idx="2"/>
          </p:nvPr>
        </p:nvSpPr>
        <p:spPr>
          <a:xfrm>
            <a:off x="0" y="1215342"/>
            <a:ext cx="5822209" cy="4427316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87" name="Google Shape;87;p33"/>
          <p:cNvSpPr txBox="1">
            <a:spLocks noGrp="1"/>
          </p:cNvSpPr>
          <p:nvPr>
            <p:ph type="body" idx="1"/>
          </p:nvPr>
        </p:nvSpPr>
        <p:spPr>
          <a:xfrm>
            <a:off x="6487905" y="5286196"/>
            <a:ext cx="4179375" cy="35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i="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33"/>
          <p:cNvSpPr txBox="1"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800"/>
              <a:buFont typeface="Arial"/>
              <a:buNone/>
              <a:defRPr sz="48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89" name="Google Shape;89;p33"/>
          <p:cNvCxnSpPr/>
          <p:nvPr/>
        </p:nvCxnSpPr>
        <p:spPr>
          <a:xfrm>
            <a:off x="11057682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ivisoria_3">
  <p:cSld name="Diapositiva divisoria_3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4"/>
          <p:cNvSpPr>
            <a:spLocks noGrp="1"/>
          </p:cNvSpPr>
          <p:nvPr>
            <p:ph type="pic" idx="2"/>
          </p:nvPr>
        </p:nvSpPr>
        <p:spPr>
          <a:xfrm>
            <a:off x="0" y="1928264"/>
            <a:ext cx="5822209" cy="4427316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92" name="Google Shape;92;p34"/>
          <p:cNvSpPr txBox="1">
            <a:spLocks noGrp="1"/>
          </p:cNvSpPr>
          <p:nvPr>
            <p:ph type="body" idx="1"/>
          </p:nvPr>
        </p:nvSpPr>
        <p:spPr>
          <a:xfrm>
            <a:off x="6487905" y="4498670"/>
            <a:ext cx="4179375" cy="35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i="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34"/>
          <p:cNvSpPr txBox="1">
            <a:spLocks noGrp="1"/>
          </p:cNvSpPr>
          <p:nvPr>
            <p:ph type="ctrTitle"/>
          </p:nvPr>
        </p:nvSpPr>
        <p:spPr>
          <a:xfrm>
            <a:off x="6487905" y="1928264"/>
            <a:ext cx="41793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800"/>
              <a:buFont typeface="Arial"/>
              <a:buNone/>
              <a:defRPr sz="48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94" name="Google Shape;94;p34"/>
          <p:cNvCxnSpPr/>
          <p:nvPr/>
        </p:nvCxnSpPr>
        <p:spPr>
          <a:xfrm>
            <a:off x="0" y="1405468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ivisoria_4">
  <p:cSld name="Diapositiva divisoria_4">
    <p:bg>
      <p:bgPr>
        <a:solidFill>
          <a:srgbClr val="012F6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35" descr="Mujer usando tableta 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1124487" y="0"/>
            <a:ext cx="11067514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97" name="Google Shape;97;p35"/>
          <p:cNvSpPr>
            <a:spLocks noGrp="1"/>
          </p:cNvSpPr>
          <p:nvPr>
            <p:ph type="pic" idx="2"/>
          </p:nvPr>
        </p:nvSpPr>
        <p:spPr>
          <a:xfrm>
            <a:off x="1124487" y="-1"/>
            <a:ext cx="11067514" cy="6857999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98" name="Google Shape;98;p35"/>
          <p:cNvSpPr txBox="1">
            <a:spLocks noGrp="1"/>
          </p:cNvSpPr>
          <p:nvPr>
            <p:ph type="body" idx="1"/>
          </p:nvPr>
        </p:nvSpPr>
        <p:spPr>
          <a:xfrm>
            <a:off x="1524000" y="5286196"/>
            <a:ext cx="4179375" cy="35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35"/>
          <p:cNvSpPr txBox="1"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00" name="Google Shape;100;p35"/>
          <p:cNvCxnSpPr/>
          <p:nvPr/>
        </p:nvCxnSpPr>
        <p:spPr>
          <a:xfrm>
            <a:off x="1124487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ivisoria_5">
  <p:cSld name="Diapositiva divisoria_5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36" descr="Mujer usando tableta "/>
          <p:cNvPicPr preferRelativeResize="0"/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0" y="0"/>
            <a:ext cx="12192001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</p:pic>
      <p:sp>
        <p:nvSpPr>
          <p:cNvPr id="103" name="Google Shape;103;p36"/>
          <p:cNvSpPr>
            <a:spLocks noGrp="1"/>
          </p:cNvSpPr>
          <p:nvPr>
            <p:ph type="pic" idx="2"/>
          </p:nvPr>
        </p:nvSpPr>
        <p:spPr>
          <a:xfrm>
            <a:off x="1" y="-1"/>
            <a:ext cx="12192000" cy="6857999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104" name="Google Shape;104;p36"/>
          <p:cNvSpPr txBox="1">
            <a:spLocks noGrp="1"/>
          </p:cNvSpPr>
          <p:nvPr>
            <p:ph type="body" idx="1"/>
          </p:nvPr>
        </p:nvSpPr>
        <p:spPr>
          <a:xfrm>
            <a:off x="1524000" y="5286196"/>
            <a:ext cx="4179375" cy="35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36"/>
          <p:cNvSpPr txBox="1"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06" name="Google Shape;106;p36"/>
          <p:cNvCxnSpPr/>
          <p:nvPr/>
        </p:nvCxnSpPr>
        <p:spPr>
          <a:xfrm>
            <a:off x="0" y="599296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leyenda_2">
  <p:cSld name="Contenido con leyenda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7"/>
          <p:cNvSpPr>
            <a:spLocks noGrp="1"/>
          </p:cNvSpPr>
          <p:nvPr>
            <p:ph type="pic" idx="2"/>
          </p:nvPr>
        </p:nvSpPr>
        <p:spPr>
          <a:xfrm>
            <a:off x="0" y="3482977"/>
            <a:ext cx="10668000" cy="3375025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109" name="Google Shape;109;p37"/>
          <p:cNvSpPr txBox="1">
            <a:spLocks noGrp="1"/>
          </p:cNvSpPr>
          <p:nvPr>
            <p:ph type="body" idx="1"/>
          </p:nvPr>
        </p:nvSpPr>
        <p:spPr>
          <a:xfrm>
            <a:off x="5635662" y="339644"/>
            <a:ext cx="5014993" cy="2806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37"/>
          <p:cNvSpPr txBox="1">
            <a:spLocks noGrp="1"/>
          </p:cNvSpPr>
          <p:nvPr>
            <p:ph type="ctrTitle"/>
          </p:nvPr>
        </p:nvSpPr>
        <p:spPr>
          <a:xfrm>
            <a:off x="820856" y="339644"/>
            <a:ext cx="4179376" cy="280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800"/>
              <a:buFont typeface="Arial"/>
              <a:buNone/>
              <a:defRPr sz="48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1" name="Google Shape;111;p37"/>
          <p:cNvCxnSpPr/>
          <p:nvPr/>
        </p:nvCxnSpPr>
        <p:spPr>
          <a:xfrm>
            <a:off x="11057682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leyenda_3">
  <p:cSld name="Contenido con leyenda_3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8"/>
          <p:cNvSpPr>
            <a:spLocks noGrp="1"/>
          </p:cNvSpPr>
          <p:nvPr>
            <p:ph type="pic" idx="2"/>
          </p:nvPr>
        </p:nvSpPr>
        <p:spPr>
          <a:xfrm>
            <a:off x="608843" y="3482977"/>
            <a:ext cx="10961177" cy="3375025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cxnSp>
        <p:nvCxnSpPr>
          <p:cNvPr id="114" name="Google Shape;114;p38"/>
          <p:cNvCxnSpPr/>
          <p:nvPr/>
        </p:nvCxnSpPr>
        <p:spPr>
          <a:xfrm>
            <a:off x="0" y="421214"/>
            <a:ext cx="1219200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5" name="Google Shape;115;p38"/>
          <p:cNvSpPr txBox="1">
            <a:spLocks noGrp="1"/>
          </p:cNvSpPr>
          <p:nvPr>
            <p:ph type="body" idx="1"/>
          </p:nvPr>
        </p:nvSpPr>
        <p:spPr>
          <a:xfrm>
            <a:off x="5567465" y="568512"/>
            <a:ext cx="6002556" cy="2806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38"/>
          <p:cNvSpPr txBox="1">
            <a:spLocks noGrp="1"/>
          </p:cNvSpPr>
          <p:nvPr>
            <p:ph type="ctrTitle"/>
          </p:nvPr>
        </p:nvSpPr>
        <p:spPr>
          <a:xfrm>
            <a:off x="608844" y="568512"/>
            <a:ext cx="4179376" cy="280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800"/>
              <a:buFont typeface="Arial"/>
              <a:buNone/>
              <a:defRPr sz="48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leyenda_4">
  <p:cSld name="Contenido con leyenda_4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39"/>
          <p:cNvSpPr>
            <a:spLocks noGrp="1"/>
          </p:cNvSpPr>
          <p:nvPr>
            <p:ph type="pic" idx="2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cxnSp>
        <p:nvCxnSpPr>
          <p:cNvPr id="119" name="Google Shape;119;p39"/>
          <p:cNvCxnSpPr/>
          <p:nvPr/>
        </p:nvCxnSpPr>
        <p:spPr>
          <a:xfrm>
            <a:off x="4961621" y="339644"/>
            <a:ext cx="0" cy="2806512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" name="Google Shape;120;p39"/>
          <p:cNvSpPr txBox="1">
            <a:spLocks noGrp="1"/>
          </p:cNvSpPr>
          <p:nvPr>
            <p:ph type="body" idx="1"/>
          </p:nvPr>
        </p:nvSpPr>
        <p:spPr>
          <a:xfrm>
            <a:off x="5351244" y="339644"/>
            <a:ext cx="6002556" cy="2806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39"/>
          <p:cNvSpPr txBox="1">
            <a:spLocks noGrp="1"/>
          </p:cNvSpPr>
          <p:nvPr>
            <p:ph type="ctrTitle"/>
          </p:nvPr>
        </p:nvSpPr>
        <p:spPr>
          <a:xfrm>
            <a:off x="392623" y="339644"/>
            <a:ext cx="4179376" cy="280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800"/>
              <a:buFont typeface="Arial"/>
              <a:buNone/>
              <a:defRPr sz="48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leyenda_5">
  <p:cSld name="Contenido con leyenda_5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0"/>
          <p:cNvSpPr>
            <a:spLocks noGrp="1"/>
          </p:cNvSpPr>
          <p:nvPr>
            <p:ph type="pic" idx="2"/>
          </p:nvPr>
        </p:nvSpPr>
        <p:spPr>
          <a:xfrm>
            <a:off x="0" y="3482977"/>
            <a:ext cx="12192000" cy="3375025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124" name="Google Shape;124;p40"/>
          <p:cNvSpPr txBox="1">
            <a:spLocks noGrp="1"/>
          </p:cNvSpPr>
          <p:nvPr>
            <p:ph type="body" idx="1"/>
          </p:nvPr>
        </p:nvSpPr>
        <p:spPr>
          <a:xfrm>
            <a:off x="5351244" y="568512"/>
            <a:ext cx="6002556" cy="2806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0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5" name="Google Shape;125;p40"/>
          <p:cNvSpPr txBox="1">
            <a:spLocks noGrp="1"/>
          </p:cNvSpPr>
          <p:nvPr>
            <p:ph type="ctrTitle"/>
          </p:nvPr>
        </p:nvSpPr>
        <p:spPr>
          <a:xfrm>
            <a:off x="392623" y="568512"/>
            <a:ext cx="4179376" cy="2806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800"/>
              <a:buFont typeface="Arial"/>
              <a:buNone/>
              <a:defRPr sz="48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6" name="Google Shape;126;p40"/>
          <p:cNvCxnSpPr/>
          <p:nvPr/>
        </p:nvCxnSpPr>
        <p:spPr>
          <a:xfrm>
            <a:off x="0" y="599296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_1">
  <p:cSld name="Comparación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4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4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31" name="Google Shape;131;p41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32" name="Google Shape;132;p41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33" name="Google Shape;133;p41"/>
          <p:cNvCxnSpPr/>
          <p:nvPr/>
        </p:nvCxnSpPr>
        <p:spPr>
          <a:xfrm>
            <a:off x="1134319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4" name="Google Shape;134;p41"/>
          <p:cNvSpPr txBox="1">
            <a:spLocks noGrp="1"/>
          </p:cNvSpPr>
          <p:nvPr>
            <p:ph type="body" idx="1"/>
          </p:nvPr>
        </p:nvSpPr>
        <p:spPr>
          <a:xfrm>
            <a:off x="1627321" y="2330824"/>
            <a:ext cx="4693727" cy="384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5" name="Google Shape;135;p41"/>
          <p:cNvSpPr txBox="1">
            <a:spLocks noGrp="1"/>
          </p:cNvSpPr>
          <p:nvPr>
            <p:ph type="body" idx="2"/>
          </p:nvPr>
        </p:nvSpPr>
        <p:spPr>
          <a:xfrm>
            <a:off x="7067963" y="2330824"/>
            <a:ext cx="4693727" cy="384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6" name="Google Shape;136;p41"/>
          <p:cNvSpPr txBox="1">
            <a:spLocks noGrp="1"/>
          </p:cNvSpPr>
          <p:nvPr>
            <p:ph type="body" idx="3"/>
          </p:nvPr>
        </p:nvSpPr>
        <p:spPr>
          <a:xfrm>
            <a:off x="1627322" y="1468740"/>
            <a:ext cx="4672156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7" name="Google Shape;137;p41"/>
          <p:cNvSpPr txBox="1">
            <a:spLocks noGrp="1"/>
          </p:cNvSpPr>
          <p:nvPr>
            <p:ph type="body" idx="4"/>
          </p:nvPr>
        </p:nvSpPr>
        <p:spPr>
          <a:xfrm>
            <a:off x="7067963" y="1468740"/>
            <a:ext cx="4695165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contenido_1">
  <p:cSld name="Título y contenido_1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24" name="Google Shape;24;p24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1"/>
          </p:nvPr>
        </p:nvSpPr>
        <p:spPr>
          <a:xfrm>
            <a:off x="1627322" y="1507066"/>
            <a:ext cx="10134371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6" name="Google Shape;26;p24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7" name="Google Shape;27;p24"/>
          <p:cNvCxnSpPr/>
          <p:nvPr/>
        </p:nvCxnSpPr>
        <p:spPr>
          <a:xfrm>
            <a:off x="1134319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_2">
  <p:cSld name="Comparación_2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4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4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42" name="Google Shape;142;p42"/>
          <p:cNvSpPr txBox="1">
            <a:spLocks noGrp="1"/>
          </p:cNvSpPr>
          <p:nvPr>
            <p:ph type="ctrTitle"/>
          </p:nvPr>
        </p:nvSpPr>
        <p:spPr>
          <a:xfrm>
            <a:off x="392623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43" name="Google Shape;143;p42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4" name="Google Shape;144;p42"/>
          <p:cNvSpPr txBox="1">
            <a:spLocks noGrp="1"/>
          </p:cNvSpPr>
          <p:nvPr>
            <p:ph type="body" idx="1"/>
          </p:nvPr>
        </p:nvSpPr>
        <p:spPr>
          <a:xfrm>
            <a:off x="392623" y="2330824"/>
            <a:ext cx="4693727" cy="384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5" name="Google Shape;145;p42"/>
          <p:cNvSpPr txBox="1">
            <a:spLocks noGrp="1"/>
          </p:cNvSpPr>
          <p:nvPr>
            <p:ph type="body" idx="2"/>
          </p:nvPr>
        </p:nvSpPr>
        <p:spPr>
          <a:xfrm>
            <a:off x="5833265" y="2330824"/>
            <a:ext cx="4693727" cy="384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6" name="Google Shape;146;p42"/>
          <p:cNvSpPr txBox="1">
            <a:spLocks noGrp="1"/>
          </p:cNvSpPr>
          <p:nvPr>
            <p:ph type="body" idx="3"/>
          </p:nvPr>
        </p:nvSpPr>
        <p:spPr>
          <a:xfrm>
            <a:off x="392624" y="1468740"/>
            <a:ext cx="4672156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47" name="Google Shape;147;p42"/>
          <p:cNvSpPr txBox="1">
            <a:spLocks noGrp="1"/>
          </p:cNvSpPr>
          <p:nvPr>
            <p:ph type="body" idx="4"/>
          </p:nvPr>
        </p:nvSpPr>
        <p:spPr>
          <a:xfrm>
            <a:off x="5833265" y="1468740"/>
            <a:ext cx="4695165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cxnSp>
        <p:nvCxnSpPr>
          <p:cNvPr id="148" name="Google Shape;148;p42"/>
          <p:cNvCxnSpPr/>
          <p:nvPr/>
        </p:nvCxnSpPr>
        <p:spPr>
          <a:xfrm>
            <a:off x="11057682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_3">
  <p:cSld name="Comparación_3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4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4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53" name="Google Shape;153;p43"/>
          <p:cNvSpPr txBox="1">
            <a:spLocks noGrp="1"/>
          </p:cNvSpPr>
          <p:nvPr>
            <p:ph type="ctrTitle"/>
          </p:nvPr>
        </p:nvSpPr>
        <p:spPr>
          <a:xfrm>
            <a:off x="392623" y="339645"/>
            <a:ext cx="11369068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43"/>
          <p:cNvSpPr txBox="1">
            <a:spLocks noGrp="1"/>
          </p:cNvSpPr>
          <p:nvPr>
            <p:ph type="body" idx="1"/>
          </p:nvPr>
        </p:nvSpPr>
        <p:spPr>
          <a:xfrm>
            <a:off x="392623" y="2330824"/>
            <a:ext cx="5181600" cy="384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5" name="Google Shape;155;p43"/>
          <p:cNvSpPr txBox="1">
            <a:spLocks noGrp="1"/>
          </p:cNvSpPr>
          <p:nvPr>
            <p:ph type="body" idx="2"/>
          </p:nvPr>
        </p:nvSpPr>
        <p:spPr>
          <a:xfrm>
            <a:off x="6172200" y="2330824"/>
            <a:ext cx="5181600" cy="384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43"/>
          <p:cNvSpPr txBox="1">
            <a:spLocks noGrp="1"/>
          </p:cNvSpPr>
          <p:nvPr>
            <p:ph type="body" idx="3"/>
          </p:nvPr>
        </p:nvSpPr>
        <p:spPr>
          <a:xfrm>
            <a:off x="392623" y="1468740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57" name="Google Shape;157;p43"/>
          <p:cNvSpPr txBox="1">
            <a:spLocks noGrp="1"/>
          </p:cNvSpPr>
          <p:nvPr>
            <p:ph type="body" idx="4"/>
          </p:nvPr>
        </p:nvSpPr>
        <p:spPr>
          <a:xfrm>
            <a:off x="6172200" y="1468740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cxnSp>
        <p:nvCxnSpPr>
          <p:cNvPr id="158" name="Google Shape;158;p43"/>
          <p:cNvCxnSpPr/>
          <p:nvPr/>
        </p:nvCxnSpPr>
        <p:spPr>
          <a:xfrm>
            <a:off x="392623" y="1405468"/>
            <a:ext cx="11369068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_5">
  <p:cSld name="Comparación_5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4"/>
          <p:cNvSpPr>
            <a:spLocks noGrp="1"/>
          </p:cNvSpPr>
          <p:nvPr>
            <p:ph type="pic" idx="2"/>
          </p:nvPr>
        </p:nvSpPr>
        <p:spPr>
          <a:xfrm>
            <a:off x="1" y="-1"/>
            <a:ext cx="12192000" cy="6857999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cxnSp>
        <p:nvCxnSpPr>
          <p:cNvPr id="161" name="Google Shape;161;p44"/>
          <p:cNvCxnSpPr/>
          <p:nvPr/>
        </p:nvCxnSpPr>
        <p:spPr>
          <a:xfrm>
            <a:off x="0" y="599296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62" name="Google Shape;162;p4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4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65" name="Google Shape;165;p44"/>
          <p:cNvSpPr txBox="1">
            <a:spLocks noGrp="1"/>
          </p:cNvSpPr>
          <p:nvPr>
            <p:ph type="ctrTitle"/>
          </p:nvPr>
        </p:nvSpPr>
        <p:spPr>
          <a:xfrm>
            <a:off x="392623" y="339645"/>
            <a:ext cx="11369068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44"/>
          <p:cNvSpPr txBox="1">
            <a:spLocks noGrp="1"/>
          </p:cNvSpPr>
          <p:nvPr>
            <p:ph type="body" idx="1"/>
          </p:nvPr>
        </p:nvSpPr>
        <p:spPr>
          <a:xfrm>
            <a:off x="392623" y="2330824"/>
            <a:ext cx="5181600" cy="384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7" name="Google Shape;167;p44"/>
          <p:cNvSpPr txBox="1">
            <a:spLocks noGrp="1"/>
          </p:cNvSpPr>
          <p:nvPr>
            <p:ph type="body" idx="3"/>
          </p:nvPr>
        </p:nvSpPr>
        <p:spPr>
          <a:xfrm>
            <a:off x="6172200" y="2330824"/>
            <a:ext cx="5181600" cy="384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Char char="•"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68" name="Google Shape;168;p44"/>
          <p:cNvSpPr txBox="1">
            <a:spLocks noGrp="1"/>
          </p:cNvSpPr>
          <p:nvPr>
            <p:ph type="body" idx="4"/>
          </p:nvPr>
        </p:nvSpPr>
        <p:spPr>
          <a:xfrm>
            <a:off x="392623" y="1468740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69" name="Google Shape;169;p44"/>
          <p:cNvSpPr txBox="1">
            <a:spLocks noGrp="1"/>
          </p:cNvSpPr>
          <p:nvPr>
            <p:ph type="body" idx="5"/>
          </p:nvPr>
        </p:nvSpPr>
        <p:spPr>
          <a:xfrm>
            <a:off x="6172200" y="1468740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 b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cxnSp>
        <p:nvCxnSpPr>
          <p:cNvPr id="170" name="Google Shape;170;p44"/>
          <p:cNvCxnSpPr/>
          <p:nvPr/>
        </p:nvCxnSpPr>
        <p:spPr>
          <a:xfrm>
            <a:off x="392623" y="1405468"/>
            <a:ext cx="11369068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_2">
  <p:cSld name="Imagen_2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45"/>
          <p:cNvSpPr>
            <a:spLocks noGrp="1"/>
          </p:cNvSpPr>
          <p:nvPr>
            <p:ph type="pic" idx="2"/>
          </p:nvPr>
        </p:nvSpPr>
        <p:spPr>
          <a:xfrm>
            <a:off x="392623" y="588936"/>
            <a:ext cx="11432584" cy="5976637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cxnSp>
        <p:nvCxnSpPr>
          <p:cNvPr id="173" name="Google Shape;173;p45"/>
          <p:cNvCxnSpPr/>
          <p:nvPr/>
        </p:nvCxnSpPr>
        <p:spPr>
          <a:xfrm>
            <a:off x="0" y="29242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4" name="Google Shape;174;p4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_3">
  <p:cSld name="Imagen_3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6"/>
          <p:cNvSpPr>
            <a:spLocks noGrp="1"/>
          </p:cNvSpPr>
          <p:nvPr>
            <p:ph type="pic" idx="2"/>
          </p:nvPr>
        </p:nvSpPr>
        <p:spPr>
          <a:xfrm>
            <a:off x="392623" y="292426"/>
            <a:ext cx="10219457" cy="6273148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cxnSp>
        <p:nvCxnSpPr>
          <p:cNvPr id="177" name="Google Shape;177;p46"/>
          <p:cNvCxnSpPr/>
          <p:nvPr/>
        </p:nvCxnSpPr>
        <p:spPr>
          <a:xfrm>
            <a:off x="11057682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8" name="Google Shape;178;p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_4">
  <p:cSld name="Imagen_4">
    <p:bg>
      <p:bgPr>
        <a:solidFill>
          <a:srgbClr val="012F62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47"/>
          <p:cNvSpPr>
            <a:spLocks noGrp="1"/>
          </p:cNvSpPr>
          <p:nvPr>
            <p:ph type="pic" idx="2"/>
          </p:nvPr>
        </p:nvSpPr>
        <p:spPr>
          <a:xfrm>
            <a:off x="1134319" y="0"/>
            <a:ext cx="11057680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cxnSp>
        <p:nvCxnSpPr>
          <p:cNvPr id="181" name="Google Shape;181;p47"/>
          <p:cNvCxnSpPr/>
          <p:nvPr/>
        </p:nvCxnSpPr>
        <p:spPr>
          <a:xfrm>
            <a:off x="1124487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2" name="Google Shape;182;p4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_5">
  <p:cSld name="Imagen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48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cxnSp>
        <p:nvCxnSpPr>
          <p:cNvPr id="185" name="Google Shape;185;p48"/>
          <p:cNvCxnSpPr/>
          <p:nvPr/>
        </p:nvCxnSpPr>
        <p:spPr>
          <a:xfrm>
            <a:off x="0" y="599296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86" name="Google Shape;186;p4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y contenido_1">
  <p:cSld name="Imagen y contenido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4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4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191" name="Google Shape;191;p49"/>
          <p:cNvSpPr>
            <a:spLocks noGrp="1"/>
          </p:cNvSpPr>
          <p:nvPr>
            <p:ph type="pic" idx="2"/>
          </p:nvPr>
        </p:nvSpPr>
        <p:spPr>
          <a:xfrm>
            <a:off x="6993359" y="1"/>
            <a:ext cx="5198641" cy="6858002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192" name="Google Shape;192;p49"/>
          <p:cNvSpPr txBox="1">
            <a:spLocks noGrp="1"/>
          </p:cNvSpPr>
          <p:nvPr>
            <p:ph type="ctrTitle"/>
          </p:nvPr>
        </p:nvSpPr>
        <p:spPr>
          <a:xfrm>
            <a:off x="1648661" y="339645"/>
            <a:ext cx="4890577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49"/>
          <p:cNvSpPr txBox="1">
            <a:spLocks noGrp="1"/>
          </p:cNvSpPr>
          <p:nvPr>
            <p:ph type="body" idx="1"/>
          </p:nvPr>
        </p:nvSpPr>
        <p:spPr>
          <a:xfrm>
            <a:off x="1645581" y="1507066"/>
            <a:ext cx="4890578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94" name="Google Shape;194;p49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195" name="Google Shape;195;p49"/>
          <p:cNvCxnSpPr/>
          <p:nvPr/>
        </p:nvCxnSpPr>
        <p:spPr>
          <a:xfrm>
            <a:off x="1134319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y contenido_2">
  <p:cSld name="Imagen y contenido_2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5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5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200" name="Google Shape;200;p50"/>
          <p:cNvSpPr>
            <a:spLocks noGrp="1"/>
          </p:cNvSpPr>
          <p:nvPr>
            <p:ph type="pic" idx="2"/>
          </p:nvPr>
        </p:nvSpPr>
        <p:spPr>
          <a:xfrm>
            <a:off x="0" y="1"/>
            <a:ext cx="5198641" cy="6858002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201" name="Google Shape;201;p50"/>
          <p:cNvSpPr txBox="1">
            <a:spLocks noGrp="1"/>
          </p:cNvSpPr>
          <p:nvPr>
            <p:ph type="ctrTitle"/>
          </p:nvPr>
        </p:nvSpPr>
        <p:spPr>
          <a:xfrm>
            <a:off x="5711877" y="339645"/>
            <a:ext cx="4890577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50"/>
          <p:cNvSpPr txBox="1">
            <a:spLocks noGrp="1"/>
          </p:cNvSpPr>
          <p:nvPr>
            <p:ph type="body" idx="1"/>
          </p:nvPr>
        </p:nvSpPr>
        <p:spPr>
          <a:xfrm>
            <a:off x="5708797" y="1507066"/>
            <a:ext cx="4890578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03" name="Google Shape;203;p50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04" name="Google Shape;204;p50"/>
          <p:cNvCxnSpPr/>
          <p:nvPr/>
        </p:nvCxnSpPr>
        <p:spPr>
          <a:xfrm>
            <a:off x="11057682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y contenido_4">
  <p:cSld name="Imagen y contenido_4">
    <p:bg>
      <p:bgPr>
        <a:solidFill>
          <a:srgbClr val="012F62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51"/>
          <p:cNvSpPr>
            <a:spLocks noGrp="1"/>
          </p:cNvSpPr>
          <p:nvPr>
            <p:ph type="pic" idx="2"/>
          </p:nvPr>
        </p:nvSpPr>
        <p:spPr>
          <a:xfrm>
            <a:off x="1134319" y="1"/>
            <a:ext cx="11057681" cy="6858002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207" name="Google Shape;207;p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8" name="Google Shape;208;p5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9" name="Google Shape;209;p5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210" name="Google Shape;210;p51"/>
          <p:cNvSpPr txBox="1">
            <a:spLocks noGrp="1"/>
          </p:cNvSpPr>
          <p:nvPr>
            <p:ph type="ctrTitle"/>
          </p:nvPr>
        </p:nvSpPr>
        <p:spPr>
          <a:xfrm>
            <a:off x="1648661" y="339645"/>
            <a:ext cx="4890577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51"/>
          <p:cNvSpPr txBox="1">
            <a:spLocks noGrp="1"/>
          </p:cNvSpPr>
          <p:nvPr>
            <p:ph type="body" idx="1"/>
          </p:nvPr>
        </p:nvSpPr>
        <p:spPr>
          <a:xfrm>
            <a:off x="1645581" y="1507066"/>
            <a:ext cx="4890578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12" name="Google Shape;212;p51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13" name="Google Shape;213;p51"/>
          <p:cNvCxnSpPr/>
          <p:nvPr/>
        </p:nvCxnSpPr>
        <p:spPr>
          <a:xfrm>
            <a:off x="1124487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contenido_1">
  <p:cSld name="1_Título y contenido_1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32" name="Google Shape;32;p25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25"/>
          <p:cNvSpPr txBox="1">
            <a:spLocks noGrp="1"/>
          </p:cNvSpPr>
          <p:nvPr>
            <p:ph type="body" idx="1"/>
          </p:nvPr>
        </p:nvSpPr>
        <p:spPr>
          <a:xfrm>
            <a:off x="1627322" y="1507066"/>
            <a:ext cx="10134371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34" name="Google Shape;34;p25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5" name="Google Shape;35;p25"/>
          <p:cNvCxnSpPr/>
          <p:nvPr/>
        </p:nvCxnSpPr>
        <p:spPr>
          <a:xfrm>
            <a:off x="1134319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y contenido_5">
  <p:cSld name="Imagen y contenido_5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52"/>
          <p:cNvSpPr>
            <a:spLocks noGrp="1"/>
          </p:cNvSpPr>
          <p:nvPr>
            <p:ph type="pic" idx="2"/>
          </p:nvPr>
        </p:nvSpPr>
        <p:spPr>
          <a:xfrm>
            <a:off x="1" y="1"/>
            <a:ext cx="12192000" cy="6858002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216" name="Google Shape;216;p5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8" name="Google Shape;218;p5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cxnSp>
        <p:nvCxnSpPr>
          <p:cNvPr id="219" name="Google Shape;219;p52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20" name="Google Shape;220;p52"/>
          <p:cNvCxnSpPr/>
          <p:nvPr/>
        </p:nvCxnSpPr>
        <p:spPr>
          <a:xfrm>
            <a:off x="0" y="599296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21" name="Google Shape;221;p52"/>
          <p:cNvSpPr txBox="1">
            <a:spLocks noGrp="1"/>
          </p:cNvSpPr>
          <p:nvPr>
            <p:ph type="ctrTitle"/>
          </p:nvPr>
        </p:nvSpPr>
        <p:spPr>
          <a:xfrm>
            <a:off x="392623" y="339645"/>
            <a:ext cx="4890577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52"/>
          <p:cNvSpPr txBox="1">
            <a:spLocks noGrp="1"/>
          </p:cNvSpPr>
          <p:nvPr>
            <p:ph type="body" idx="1"/>
          </p:nvPr>
        </p:nvSpPr>
        <p:spPr>
          <a:xfrm>
            <a:off x="392624" y="1507066"/>
            <a:ext cx="4890578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leyenda_2">
  <p:cSld name="Imagen con leyenda_2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3"/>
          <p:cNvSpPr>
            <a:spLocks noGrp="1"/>
          </p:cNvSpPr>
          <p:nvPr>
            <p:ph type="pic" idx="2"/>
          </p:nvPr>
        </p:nvSpPr>
        <p:spPr>
          <a:xfrm>
            <a:off x="346059" y="292426"/>
            <a:ext cx="6297515" cy="6273148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225" name="Google Shape;225;p53"/>
          <p:cNvSpPr txBox="1">
            <a:spLocks noGrp="1"/>
          </p:cNvSpPr>
          <p:nvPr>
            <p:ph type="ctrTitle"/>
          </p:nvPr>
        </p:nvSpPr>
        <p:spPr>
          <a:xfrm>
            <a:off x="7313354" y="4418889"/>
            <a:ext cx="3289100" cy="637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000"/>
              <a:buFont typeface="Arial"/>
              <a:buNone/>
              <a:defRPr sz="40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53"/>
          <p:cNvSpPr txBox="1">
            <a:spLocks noGrp="1"/>
          </p:cNvSpPr>
          <p:nvPr>
            <p:ph type="body" idx="1"/>
          </p:nvPr>
        </p:nvSpPr>
        <p:spPr>
          <a:xfrm>
            <a:off x="7313355" y="5080791"/>
            <a:ext cx="3289100" cy="1484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27" name="Google Shape;227;p53"/>
          <p:cNvCxnSpPr/>
          <p:nvPr/>
        </p:nvCxnSpPr>
        <p:spPr>
          <a:xfrm>
            <a:off x="11057682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leyenda_3">
  <p:cSld name="Imagen con leyenda_3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4"/>
          <p:cNvSpPr>
            <a:spLocks noGrp="1"/>
          </p:cNvSpPr>
          <p:nvPr>
            <p:ph type="pic" idx="2"/>
          </p:nvPr>
        </p:nvSpPr>
        <p:spPr>
          <a:xfrm>
            <a:off x="5445942" y="292426"/>
            <a:ext cx="6297515" cy="6273148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230" name="Google Shape;230;p54"/>
          <p:cNvSpPr txBox="1">
            <a:spLocks noGrp="1"/>
          </p:cNvSpPr>
          <p:nvPr>
            <p:ph type="ctrTitle"/>
          </p:nvPr>
        </p:nvSpPr>
        <p:spPr>
          <a:xfrm>
            <a:off x="392622" y="4418889"/>
            <a:ext cx="4609683" cy="637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000"/>
              <a:buFont typeface="Arial"/>
              <a:buNone/>
              <a:defRPr sz="40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54"/>
          <p:cNvSpPr txBox="1">
            <a:spLocks noGrp="1"/>
          </p:cNvSpPr>
          <p:nvPr>
            <p:ph type="body" idx="1"/>
          </p:nvPr>
        </p:nvSpPr>
        <p:spPr>
          <a:xfrm>
            <a:off x="392622" y="5080791"/>
            <a:ext cx="4609683" cy="1484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32" name="Google Shape;232;p54"/>
          <p:cNvCxnSpPr/>
          <p:nvPr/>
        </p:nvCxnSpPr>
        <p:spPr>
          <a:xfrm>
            <a:off x="392623" y="5080791"/>
            <a:ext cx="4609683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leyenda_4">
  <p:cSld name="Imagen con leyenda_4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55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235" name="Google Shape;235;p55"/>
          <p:cNvSpPr txBox="1">
            <a:spLocks noGrp="1"/>
          </p:cNvSpPr>
          <p:nvPr>
            <p:ph type="ctrTitle"/>
          </p:nvPr>
        </p:nvSpPr>
        <p:spPr>
          <a:xfrm>
            <a:off x="1645581" y="4418889"/>
            <a:ext cx="3289100" cy="637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55"/>
          <p:cNvSpPr txBox="1">
            <a:spLocks noGrp="1"/>
          </p:cNvSpPr>
          <p:nvPr>
            <p:ph type="body" idx="1"/>
          </p:nvPr>
        </p:nvSpPr>
        <p:spPr>
          <a:xfrm>
            <a:off x="1645582" y="5080791"/>
            <a:ext cx="3289100" cy="1484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37" name="Google Shape;237;p55"/>
          <p:cNvCxnSpPr/>
          <p:nvPr/>
        </p:nvCxnSpPr>
        <p:spPr>
          <a:xfrm>
            <a:off x="1134319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leyenda_5">
  <p:cSld name="Imagen con leyenda_5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6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240" name="Google Shape;240;p56"/>
          <p:cNvSpPr txBox="1">
            <a:spLocks noGrp="1"/>
          </p:cNvSpPr>
          <p:nvPr>
            <p:ph type="ctrTitle"/>
          </p:nvPr>
        </p:nvSpPr>
        <p:spPr>
          <a:xfrm>
            <a:off x="392622" y="3429000"/>
            <a:ext cx="4609683" cy="637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sz="40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56"/>
          <p:cNvSpPr txBox="1">
            <a:spLocks noGrp="1"/>
          </p:cNvSpPr>
          <p:nvPr>
            <p:ph type="body" idx="1"/>
          </p:nvPr>
        </p:nvSpPr>
        <p:spPr>
          <a:xfrm>
            <a:off x="392622" y="4090902"/>
            <a:ext cx="4609683" cy="14847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242" name="Google Shape;242;p56"/>
          <p:cNvCxnSpPr/>
          <p:nvPr/>
        </p:nvCxnSpPr>
        <p:spPr>
          <a:xfrm>
            <a:off x="0" y="599296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ormación general_2">
  <p:cSld name="Información general_2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5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247" name="Google Shape;247;p57"/>
          <p:cNvSpPr txBox="1">
            <a:spLocks noGrp="1"/>
          </p:cNvSpPr>
          <p:nvPr>
            <p:ph type="ctrTitle"/>
          </p:nvPr>
        </p:nvSpPr>
        <p:spPr>
          <a:xfrm>
            <a:off x="392622" y="339645"/>
            <a:ext cx="10219457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48" name="Google Shape;248;p57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49" name="Google Shape;249;p57"/>
          <p:cNvSpPr/>
          <p:nvPr/>
        </p:nvSpPr>
        <p:spPr>
          <a:xfrm>
            <a:off x="392622" y="2294008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57"/>
          <p:cNvSpPr>
            <a:spLocks noGrp="1"/>
          </p:cNvSpPr>
          <p:nvPr>
            <p:ph type="pic" idx="2"/>
          </p:nvPr>
        </p:nvSpPr>
        <p:spPr>
          <a:xfrm>
            <a:off x="464682" y="2366353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51" name="Google Shape;251;p57"/>
          <p:cNvSpPr/>
          <p:nvPr/>
        </p:nvSpPr>
        <p:spPr>
          <a:xfrm>
            <a:off x="392622" y="3519693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57"/>
          <p:cNvSpPr>
            <a:spLocks noGrp="1"/>
          </p:cNvSpPr>
          <p:nvPr>
            <p:ph type="pic" idx="3"/>
          </p:nvPr>
        </p:nvSpPr>
        <p:spPr>
          <a:xfrm>
            <a:off x="464682" y="3592038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53" name="Google Shape;253;p57"/>
          <p:cNvSpPr/>
          <p:nvPr/>
        </p:nvSpPr>
        <p:spPr>
          <a:xfrm>
            <a:off x="392622" y="4784289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57"/>
          <p:cNvSpPr>
            <a:spLocks noGrp="1"/>
          </p:cNvSpPr>
          <p:nvPr>
            <p:ph type="pic" idx="4"/>
          </p:nvPr>
        </p:nvSpPr>
        <p:spPr>
          <a:xfrm>
            <a:off x="464682" y="4856634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55" name="Google Shape;255;p57"/>
          <p:cNvSpPr/>
          <p:nvPr/>
        </p:nvSpPr>
        <p:spPr>
          <a:xfrm>
            <a:off x="5605550" y="2294008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57"/>
          <p:cNvSpPr>
            <a:spLocks noGrp="1"/>
          </p:cNvSpPr>
          <p:nvPr>
            <p:ph type="pic" idx="5"/>
          </p:nvPr>
        </p:nvSpPr>
        <p:spPr>
          <a:xfrm>
            <a:off x="5683052" y="2366353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57" name="Google Shape;257;p57"/>
          <p:cNvSpPr/>
          <p:nvPr/>
        </p:nvSpPr>
        <p:spPr>
          <a:xfrm>
            <a:off x="5610992" y="3519693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57"/>
          <p:cNvSpPr>
            <a:spLocks noGrp="1"/>
          </p:cNvSpPr>
          <p:nvPr>
            <p:ph type="pic" idx="6"/>
          </p:nvPr>
        </p:nvSpPr>
        <p:spPr>
          <a:xfrm>
            <a:off x="5683052" y="3592038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59" name="Google Shape;259;p57"/>
          <p:cNvSpPr/>
          <p:nvPr/>
        </p:nvSpPr>
        <p:spPr>
          <a:xfrm>
            <a:off x="5610992" y="4784289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57"/>
          <p:cNvSpPr>
            <a:spLocks noGrp="1"/>
          </p:cNvSpPr>
          <p:nvPr>
            <p:ph type="pic" idx="7"/>
          </p:nvPr>
        </p:nvSpPr>
        <p:spPr>
          <a:xfrm>
            <a:off x="5683052" y="4856634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61" name="Google Shape;261;p57"/>
          <p:cNvSpPr txBox="1">
            <a:spLocks noGrp="1"/>
          </p:cNvSpPr>
          <p:nvPr>
            <p:ph type="body" idx="1"/>
          </p:nvPr>
        </p:nvSpPr>
        <p:spPr>
          <a:xfrm>
            <a:off x="1222571" y="2512451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2" name="Google Shape;262;p57"/>
          <p:cNvSpPr txBox="1">
            <a:spLocks noGrp="1"/>
          </p:cNvSpPr>
          <p:nvPr>
            <p:ph type="body" idx="8"/>
          </p:nvPr>
        </p:nvSpPr>
        <p:spPr>
          <a:xfrm>
            <a:off x="1222570" y="2265592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63" name="Google Shape;263;p57"/>
          <p:cNvSpPr txBox="1">
            <a:spLocks noGrp="1"/>
          </p:cNvSpPr>
          <p:nvPr>
            <p:ph type="body" idx="9"/>
          </p:nvPr>
        </p:nvSpPr>
        <p:spPr>
          <a:xfrm>
            <a:off x="1222571" y="3745506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4" name="Google Shape;264;p57"/>
          <p:cNvSpPr txBox="1">
            <a:spLocks noGrp="1"/>
          </p:cNvSpPr>
          <p:nvPr>
            <p:ph type="body" idx="13"/>
          </p:nvPr>
        </p:nvSpPr>
        <p:spPr>
          <a:xfrm>
            <a:off x="1222570" y="3498647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65" name="Google Shape;265;p57"/>
          <p:cNvSpPr txBox="1">
            <a:spLocks noGrp="1"/>
          </p:cNvSpPr>
          <p:nvPr>
            <p:ph type="body" idx="14"/>
          </p:nvPr>
        </p:nvSpPr>
        <p:spPr>
          <a:xfrm>
            <a:off x="1222571" y="5006270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6" name="Google Shape;266;p57"/>
          <p:cNvSpPr txBox="1">
            <a:spLocks noGrp="1"/>
          </p:cNvSpPr>
          <p:nvPr>
            <p:ph type="body" idx="15"/>
          </p:nvPr>
        </p:nvSpPr>
        <p:spPr>
          <a:xfrm>
            <a:off x="1222570" y="4759411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67" name="Google Shape;267;p57"/>
          <p:cNvSpPr txBox="1">
            <a:spLocks noGrp="1"/>
          </p:cNvSpPr>
          <p:nvPr>
            <p:ph type="body" idx="16"/>
          </p:nvPr>
        </p:nvSpPr>
        <p:spPr>
          <a:xfrm>
            <a:off x="6500441" y="2512451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68" name="Google Shape;268;p57"/>
          <p:cNvSpPr txBox="1">
            <a:spLocks noGrp="1"/>
          </p:cNvSpPr>
          <p:nvPr>
            <p:ph type="body" idx="17"/>
          </p:nvPr>
        </p:nvSpPr>
        <p:spPr>
          <a:xfrm>
            <a:off x="6500441" y="2265592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69" name="Google Shape;269;p57"/>
          <p:cNvSpPr txBox="1">
            <a:spLocks noGrp="1"/>
          </p:cNvSpPr>
          <p:nvPr>
            <p:ph type="body" idx="18"/>
          </p:nvPr>
        </p:nvSpPr>
        <p:spPr>
          <a:xfrm>
            <a:off x="6500441" y="3745506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0" name="Google Shape;270;p57"/>
          <p:cNvSpPr txBox="1">
            <a:spLocks noGrp="1"/>
          </p:cNvSpPr>
          <p:nvPr>
            <p:ph type="body" idx="19"/>
          </p:nvPr>
        </p:nvSpPr>
        <p:spPr>
          <a:xfrm>
            <a:off x="6500441" y="3498647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71" name="Google Shape;271;p57"/>
          <p:cNvSpPr txBox="1">
            <a:spLocks noGrp="1"/>
          </p:cNvSpPr>
          <p:nvPr>
            <p:ph type="body" idx="20"/>
          </p:nvPr>
        </p:nvSpPr>
        <p:spPr>
          <a:xfrm>
            <a:off x="6500441" y="5006270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2" name="Google Shape;272;p57"/>
          <p:cNvSpPr txBox="1">
            <a:spLocks noGrp="1"/>
          </p:cNvSpPr>
          <p:nvPr>
            <p:ph type="body" idx="21"/>
          </p:nvPr>
        </p:nvSpPr>
        <p:spPr>
          <a:xfrm>
            <a:off x="6500441" y="4759411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cxnSp>
        <p:nvCxnSpPr>
          <p:cNvPr id="273" name="Google Shape;273;p57"/>
          <p:cNvCxnSpPr/>
          <p:nvPr/>
        </p:nvCxnSpPr>
        <p:spPr>
          <a:xfrm>
            <a:off x="11057682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ormación general_3">
  <p:cSld name="Información general_3"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5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5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278" name="Google Shape;278;p58"/>
          <p:cNvSpPr txBox="1">
            <a:spLocks noGrp="1"/>
          </p:cNvSpPr>
          <p:nvPr>
            <p:ph type="ctrTitle"/>
          </p:nvPr>
        </p:nvSpPr>
        <p:spPr>
          <a:xfrm>
            <a:off x="392623" y="339645"/>
            <a:ext cx="11369068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79" name="Google Shape;279;p58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280" name="Google Shape;280;p58"/>
          <p:cNvCxnSpPr/>
          <p:nvPr/>
        </p:nvCxnSpPr>
        <p:spPr>
          <a:xfrm>
            <a:off x="392623" y="1405468"/>
            <a:ext cx="11369068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81" name="Google Shape;281;p58"/>
          <p:cNvSpPr/>
          <p:nvPr/>
        </p:nvSpPr>
        <p:spPr>
          <a:xfrm>
            <a:off x="392623" y="2356447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2" name="Google Shape;282;p58"/>
          <p:cNvSpPr>
            <a:spLocks noGrp="1"/>
          </p:cNvSpPr>
          <p:nvPr>
            <p:ph type="pic" idx="2"/>
          </p:nvPr>
        </p:nvSpPr>
        <p:spPr>
          <a:xfrm>
            <a:off x="464683" y="2428792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83" name="Google Shape;283;p58"/>
          <p:cNvSpPr/>
          <p:nvPr/>
        </p:nvSpPr>
        <p:spPr>
          <a:xfrm>
            <a:off x="392623" y="3582132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58"/>
          <p:cNvSpPr>
            <a:spLocks noGrp="1"/>
          </p:cNvSpPr>
          <p:nvPr>
            <p:ph type="pic" idx="3"/>
          </p:nvPr>
        </p:nvSpPr>
        <p:spPr>
          <a:xfrm>
            <a:off x="464683" y="3654477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58"/>
          <p:cNvSpPr/>
          <p:nvPr/>
        </p:nvSpPr>
        <p:spPr>
          <a:xfrm>
            <a:off x="392623" y="4846728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58"/>
          <p:cNvSpPr>
            <a:spLocks noGrp="1"/>
          </p:cNvSpPr>
          <p:nvPr>
            <p:ph type="pic" idx="4"/>
          </p:nvPr>
        </p:nvSpPr>
        <p:spPr>
          <a:xfrm>
            <a:off x="464683" y="4919073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87" name="Google Shape;287;p58"/>
          <p:cNvSpPr/>
          <p:nvPr/>
        </p:nvSpPr>
        <p:spPr>
          <a:xfrm>
            <a:off x="6472581" y="2356447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58"/>
          <p:cNvSpPr>
            <a:spLocks noGrp="1"/>
          </p:cNvSpPr>
          <p:nvPr>
            <p:ph type="pic" idx="5"/>
          </p:nvPr>
        </p:nvSpPr>
        <p:spPr>
          <a:xfrm>
            <a:off x="6544641" y="2428792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89" name="Google Shape;289;p58"/>
          <p:cNvSpPr/>
          <p:nvPr/>
        </p:nvSpPr>
        <p:spPr>
          <a:xfrm>
            <a:off x="6472581" y="3582132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58"/>
          <p:cNvSpPr>
            <a:spLocks noGrp="1"/>
          </p:cNvSpPr>
          <p:nvPr>
            <p:ph type="pic" idx="6"/>
          </p:nvPr>
        </p:nvSpPr>
        <p:spPr>
          <a:xfrm>
            <a:off x="6544641" y="3654477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91" name="Google Shape;291;p58"/>
          <p:cNvSpPr/>
          <p:nvPr/>
        </p:nvSpPr>
        <p:spPr>
          <a:xfrm>
            <a:off x="6472581" y="4846728"/>
            <a:ext cx="506948" cy="506948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58"/>
          <p:cNvSpPr>
            <a:spLocks noGrp="1"/>
          </p:cNvSpPr>
          <p:nvPr>
            <p:ph type="pic" idx="7"/>
          </p:nvPr>
        </p:nvSpPr>
        <p:spPr>
          <a:xfrm>
            <a:off x="6544641" y="4919073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293" name="Google Shape;293;p58"/>
          <p:cNvSpPr txBox="1">
            <a:spLocks noGrp="1"/>
          </p:cNvSpPr>
          <p:nvPr>
            <p:ph type="body" idx="1"/>
          </p:nvPr>
        </p:nvSpPr>
        <p:spPr>
          <a:xfrm>
            <a:off x="1213862" y="2574890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4" name="Google Shape;294;p58"/>
          <p:cNvSpPr txBox="1">
            <a:spLocks noGrp="1"/>
          </p:cNvSpPr>
          <p:nvPr>
            <p:ph type="body" idx="8"/>
          </p:nvPr>
        </p:nvSpPr>
        <p:spPr>
          <a:xfrm>
            <a:off x="1213862" y="2328032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95" name="Google Shape;295;p58"/>
          <p:cNvSpPr txBox="1">
            <a:spLocks noGrp="1"/>
          </p:cNvSpPr>
          <p:nvPr>
            <p:ph type="body" idx="9"/>
          </p:nvPr>
        </p:nvSpPr>
        <p:spPr>
          <a:xfrm>
            <a:off x="1213862" y="3807945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6" name="Google Shape;296;p58"/>
          <p:cNvSpPr txBox="1">
            <a:spLocks noGrp="1"/>
          </p:cNvSpPr>
          <p:nvPr>
            <p:ph type="body" idx="13"/>
          </p:nvPr>
        </p:nvSpPr>
        <p:spPr>
          <a:xfrm>
            <a:off x="1213862" y="3561087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97" name="Google Shape;297;p58"/>
          <p:cNvSpPr txBox="1">
            <a:spLocks noGrp="1"/>
          </p:cNvSpPr>
          <p:nvPr>
            <p:ph type="body" idx="14"/>
          </p:nvPr>
        </p:nvSpPr>
        <p:spPr>
          <a:xfrm>
            <a:off x="1213862" y="5068709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8" name="Google Shape;298;p58"/>
          <p:cNvSpPr txBox="1">
            <a:spLocks noGrp="1"/>
          </p:cNvSpPr>
          <p:nvPr>
            <p:ph type="body" idx="15"/>
          </p:nvPr>
        </p:nvSpPr>
        <p:spPr>
          <a:xfrm>
            <a:off x="1213862" y="4821851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299" name="Google Shape;299;p58"/>
          <p:cNvSpPr txBox="1">
            <a:spLocks noGrp="1"/>
          </p:cNvSpPr>
          <p:nvPr>
            <p:ph type="body" idx="16"/>
          </p:nvPr>
        </p:nvSpPr>
        <p:spPr>
          <a:xfrm>
            <a:off x="7358765" y="2574890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0" name="Google Shape;300;p58"/>
          <p:cNvSpPr txBox="1">
            <a:spLocks noGrp="1"/>
          </p:cNvSpPr>
          <p:nvPr>
            <p:ph type="body" idx="17"/>
          </p:nvPr>
        </p:nvSpPr>
        <p:spPr>
          <a:xfrm>
            <a:off x="7358764" y="2328032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01" name="Google Shape;301;p58"/>
          <p:cNvSpPr txBox="1">
            <a:spLocks noGrp="1"/>
          </p:cNvSpPr>
          <p:nvPr>
            <p:ph type="body" idx="18"/>
          </p:nvPr>
        </p:nvSpPr>
        <p:spPr>
          <a:xfrm>
            <a:off x="7358765" y="3807945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2" name="Google Shape;302;p58"/>
          <p:cNvSpPr txBox="1">
            <a:spLocks noGrp="1"/>
          </p:cNvSpPr>
          <p:nvPr>
            <p:ph type="body" idx="19"/>
          </p:nvPr>
        </p:nvSpPr>
        <p:spPr>
          <a:xfrm>
            <a:off x="7358764" y="3561087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03" name="Google Shape;303;p58"/>
          <p:cNvSpPr txBox="1">
            <a:spLocks noGrp="1"/>
          </p:cNvSpPr>
          <p:nvPr>
            <p:ph type="body" idx="20"/>
          </p:nvPr>
        </p:nvSpPr>
        <p:spPr>
          <a:xfrm>
            <a:off x="7358765" y="5068709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04" name="Google Shape;304;p58"/>
          <p:cNvSpPr txBox="1">
            <a:spLocks noGrp="1"/>
          </p:cNvSpPr>
          <p:nvPr>
            <p:ph type="body" idx="21"/>
          </p:nvPr>
        </p:nvSpPr>
        <p:spPr>
          <a:xfrm>
            <a:off x="7358764" y="4821851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cap="none"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ormación general_4">
  <p:cSld name="Información general_4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59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307" name="Google Shape;307;p5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5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310" name="Google Shape;310;p59"/>
          <p:cNvSpPr txBox="1">
            <a:spLocks noGrp="1"/>
          </p:cNvSpPr>
          <p:nvPr>
            <p:ph type="ctrTitle"/>
          </p:nvPr>
        </p:nvSpPr>
        <p:spPr>
          <a:xfrm>
            <a:off x="1648661" y="339645"/>
            <a:ext cx="10113030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11" name="Google Shape;311;p59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12" name="Google Shape;312;p59"/>
          <p:cNvSpPr>
            <a:spLocks noGrp="1"/>
          </p:cNvSpPr>
          <p:nvPr>
            <p:ph type="pic" idx="3"/>
          </p:nvPr>
        </p:nvSpPr>
        <p:spPr>
          <a:xfrm>
            <a:off x="1730896" y="2366353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9"/>
          <p:cNvSpPr>
            <a:spLocks noGrp="1"/>
          </p:cNvSpPr>
          <p:nvPr>
            <p:ph type="pic" idx="4"/>
          </p:nvPr>
        </p:nvSpPr>
        <p:spPr>
          <a:xfrm>
            <a:off x="1730896" y="3592038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14" name="Google Shape;314;p59"/>
          <p:cNvSpPr>
            <a:spLocks noGrp="1"/>
          </p:cNvSpPr>
          <p:nvPr>
            <p:ph type="pic" idx="5"/>
          </p:nvPr>
        </p:nvSpPr>
        <p:spPr>
          <a:xfrm>
            <a:off x="1730896" y="4856634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15" name="Google Shape;315;p59"/>
          <p:cNvSpPr>
            <a:spLocks noGrp="1"/>
          </p:cNvSpPr>
          <p:nvPr>
            <p:ph type="pic" idx="6"/>
          </p:nvPr>
        </p:nvSpPr>
        <p:spPr>
          <a:xfrm>
            <a:off x="6949266" y="2366353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16" name="Google Shape;316;p59"/>
          <p:cNvSpPr>
            <a:spLocks noGrp="1"/>
          </p:cNvSpPr>
          <p:nvPr>
            <p:ph type="pic" idx="7"/>
          </p:nvPr>
        </p:nvSpPr>
        <p:spPr>
          <a:xfrm>
            <a:off x="6949266" y="3592038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59"/>
          <p:cNvSpPr>
            <a:spLocks noGrp="1"/>
          </p:cNvSpPr>
          <p:nvPr>
            <p:ph type="pic" idx="8"/>
          </p:nvPr>
        </p:nvSpPr>
        <p:spPr>
          <a:xfrm>
            <a:off x="6949266" y="4856634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18" name="Google Shape;318;p59"/>
          <p:cNvSpPr txBox="1">
            <a:spLocks noGrp="1"/>
          </p:cNvSpPr>
          <p:nvPr>
            <p:ph type="body" idx="1"/>
          </p:nvPr>
        </p:nvSpPr>
        <p:spPr>
          <a:xfrm>
            <a:off x="2488785" y="2512451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19" name="Google Shape;319;p59"/>
          <p:cNvSpPr txBox="1">
            <a:spLocks noGrp="1"/>
          </p:cNvSpPr>
          <p:nvPr>
            <p:ph type="body" idx="9"/>
          </p:nvPr>
        </p:nvSpPr>
        <p:spPr>
          <a:xfrm>
            <a:off x="2488784" y="2265592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20" name="Google Shape;320;p59"/>
          <p:cNvSpPr txBox="1">
            <a:spLocks noGrp="1"/>
          </p:cNvSpPr>
          <p:nvPr>
            <p:ph type="body" idx="13"/>
          </p:nvPr>
        </p:nvSpPr>
        <p:spPr>
          <a:xfrm>
            <a:off x="2488785" y="3745506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1" name="Google Shape;321;p59"/>
          <p:cNvSpPr txBox="1">
            <a:spLocks noGrp="1"/>
          </p:cNvSpPr>
          <p:nvPr>
            <p:ph type="body" idx="14"/>
          </p:nvPr>
        </p:nvSpPr>
        <p:spPr>
          <a:xfrm>
            <a:off x="2488784" y="3498647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22" name="Google Shape;322;p59"/>
          <p:cNvSpPr txBox="1">
            <a:spLocks noGrp="1"/>
          </p:cNvSpPr>
          <p:nvPr>
            <p:ph type="body" idx="15"/>
          </p:nvPr>
        </p:nvSpPr>
        <p:spPr>
          <a:xfrm>
            <a:off x="2488785" y="5006270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3" name="Google Shape;323;p59"/>
          <p:cNvSpPr txBox="1">
            <a:spLocks noGrp="1"/>
          </p:cNvSpPr>
          <p:nvPr>
            <p:ph type="body" idx="16"/>
          </p:nvPr>
        </p:nvSpPr>
        <p:spPr>
          <a:xfrm>
            <a:off x="2488784" y="4759411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24" name="Google Shape;324;p59"/>
          <p:cNvSpPr txBox="1">
            <a:spLocks noGrp="1"/>
          </p:cNvSpPr>
          <p:nvPr>
            <p:ph type="body" idx="17"/>
          </p:nvPr>
        </p:nvSpPr>
        <p:spPr>
          <a:xfrm>
            <a:off x="7766655" y="2512451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5" name="Google Shape;325;p59"/>
          <p:cNvSpPr txBox="1">
            <a:spLocks noGrp="1"/>
          </p:cNvSpPr>
          <p:nvPr>
            <p:ph type="body" idx="18"/>
          </p:nvPr>
        </p:nvSpPr>
        <p:spPr>
          <a:xfrm>
            <a:off x="7766655" y="2265592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26" name="Google Shape;326;p59"/>
          <p:cNvSpPr txBox="1">
            <a:spLocks noGrp="1"/>
          </p:cNvSpPr>
          <p:nvPr>
            <p:ph type="body" idx="19"/>
          </p:nvPr>
        </p:nvSpPr>
        <p:spPr>
          <a:xfrm>
            <a:off x="7766655" y="3745506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7" name="Google Shape;327;p59"/>
          <p:cNvSpPr txBox="1">
            <a:spLocks noGrp="1"/>
          </p:cNvSpPr>
          <p:nvPr>
            <p:ph type="body" idx="20"/>
          </p:nvPr>
        </p:nvSpPr>
        <p:spPr>
          <a:xfrm>
            <a:off x="7766655" y="3498647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28" name="Google Shape;328;p59"/>
          <p:cNvSpPr txBox="1">
            <a:spLocks noGrp="1"/>
          </p:cNvSpPr>
          <p:nvPr>
            <p:ph type="body" idx="21"/>
          </p:nvPr>
        </p:nvSpPr>
        <p:spPr>
          <a:xfrm>
            <a:off x="7766655" y="5006270"/>
            <a:ext cx="3995035" cy="4266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9" name="Google Shape;329;p59"/>
          <p:cNvSpPr txBox="1">
            <a:spLocks noGrp="1"/>
          </p:cNvSpPr>
          <p:nvPr>
            <p:ph type="body" idx="22"/>
          </p:nvPr>
        </p:nvSpPr>
        <p:spPr>
          <a:xfrm>
            <a:off x="7766655" y="4759411"/>
            <a:ext cx="3995036" cy="365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cxnSp>
        <p:nvCxnSpPr>
          <p:cNvPr id="330" name="Google Shape;330;p59"/>
          <p:cNvCxnSpPr/>
          <p:nvPr/>
        </p:nvCxnSpPr>
        <p:spPr>
          <a:xfrm>
            <a:off x="1134319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formación general_5">
  <p:cSld name="Información general_5"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>
            <a:spLocks noGrp="1"/>
          </p:cNvSpPr>
          <p:nvPr>
            <p:ph type="pic" idx="2"/>
          </p:nvPr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333" name="Google Shape;333;p6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6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5" name="Google Shape;335;p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336" name="Google Shape;336;p60"/>
          <p:cNvSpPr txBox="1">
            <a:spLocks noGrp="1"/>
          </p:cNvSpPr>
          <p:nvPr>
            <p:ph type="ctrTitle"/>
          </p:nvPr>
        </p:nvSpPr>
        <p:spPr>
          <a:xfrm>
            <a:off x="392623" y="339645"/>
            <a:ext cx="11369068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37" name="Google Shape;337;p60"/>
          <p:cNvCxnSpPr/>
          <p:nvPr/>
        </p:nvCxnSpPr>
        <p:spPr>
          <a:xfrm>
            <a:off x="392623" y="1974810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338" name="Google Shape;338;p60"/>
          <p:cNvCxnSpPr/>
          <p:nvPr/>
        </p:nvCxnSpPr>
        <p:spPr>
          <a:xfrm>
            <a:off x="392623" y="2038081"/>
            <a:ext cx="11369068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39" name="Google Shape;339;p60"/>
          <p:cNvSpPr>
            <a:spLocks noGrp="1"/>
          </p:cNvSpPr>
          <p:nvPr>
            <p:ph type="pic" idx="3"/>
          </p:nvPr>
        </p:nvSpPr>
        <p:spPr>
          <a:xfrm>
            <a:off x="464683" y="2215464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60"/>
          <p:cNvSpPr>
            <a:spLocks noGrp="1"/>
          </p:cNvSpPr>
          <p:nvPr>
            <p:ph type="pic" idx="4"/>
          </p:nvPr>
        </p:nvSpPr>
        <p:spPr>
          <a:xfrm>
            <a:off x="464683" y="3441149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41" name="Google Shape;341;p60"/>
          <p:cNvSpPr>
            <a:spLocks noGrp="1"/>
          </p:cNvSpPr>
          <p:nvPr>
            <p:ph type="pic" idx="5"/>
          </p:nvPr>
        </p:nvSpPr>
        <p:spPr>
          <a:xfrm>
            <a:off x="464683" y="4705745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42" name="Google Shape;342;p60"/>
          <p:cNvSpPr>
            <a:spLocks noGrp="1"/>
          </p:cNvSpPr>
          <p:nvPr>
            <p:ph type="pic" idx="6"/>
          </p:nvPr>
        </p:nvSpPr>
        <p:spPr>
          <a:xfrm>
            <a:off x="6544641" y="2215464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43" name="Google Shape;343;p60"/>
          <p:cNvSpPr>
            <a:spLocks noGrp="1"/>
          </p:cNvSpPr>
          <p:nvPr>
            <p:ph type="pic" idx="7"/>
          </p:nvPr>
        </p:nvSpPr>
        <p:spPr>
          <a:xfrm>
            <a:off x="6544641" y="3441149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60"/>
          <p:cNvSpPr>
            <a:spLocks noGrp="1"/>
          </p:cNvSpPr>
          <p:nvPr>
            <p:ph type="pic" idx="8"/>
          </p:nvPr>
        </p:nvSpPr>
        <p:spPr>
          <a:xfrm>
            <a:off x="6544641" y="4705745"/>
            <a:ext cx="369944" cy="368788"/>
          </a:xfrm>
          <a:prstGeom prst="rect">
            <a:avLst/>
          </a:prstGeom>
          <a:noFill/>
          <a:ln>
            <a:noFill/>
          </a:ln>
        </p:spPr>
      </p:sp>
      <p:sp>
        <p:nvSpPr>
          <p:cNvPr id="345" name="Google Shape;345;p60"/>
          <p:cNvSpPr txBox="1">
            <a:spLocks noGrp="1"/>
          </p:cNvSpPr>
          <p:nvPr>
            <p:ph type="body" idx="1"/>
          </p:nvPr>
        </p:nvSpPr>
        <p:spPr>
          <a:xfrm>
            <a:off x="1213862" y="2361562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6" name="Google Shape;346;p60"/>
          <p:cNvSpPr txBox="1">
            <a:spLocks noGrp="1"/>
          </p:cNvSpPr>
          <p:nvPr>
            <p:ph type="body" idx="9"/>
          </p:nvPr>
        </p:nvSpPr>
        <p:spPr>
          <a:xfrm>
            <a:off x="1213862" y="2114704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47" name="Google Shape;347;p60"/>
          <p:cNvSpPr txBox="1">
            <a:spLocks noGrp="1"/>
          </p:cNvSpPr>
          <p:nvPr>
            <p:ph type="body" idx="13"/>
          </p:nvPr>
        </p:nvSpPr>
        <p:spPr>
          <a:xfrm>
            <a:off x="1213862" y="3594617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48" name="Google Shape;348;p60"/>
          <p:cNvSpPr txBox="1">
            <a:spLocks noGrp="1"/>
          </p:cNvSpPr>
          <p:nvPr>
            <p:ph type="body" idx="14"/>
          </p:nvPr>
        </p:nvSpPr>
        <p:spPr>
          <a:xfrm>
            <a:off x="1213862" y="3347759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49" name="Google Shape;349;p60"/>
          <p:cNvSpPr txBox="1">
            <a:spLocks noGrp="1"/>
          </p:cNvSpPr>
          <p:nvPr>
            <p:ph type="body" idx="15"/>
          </p:nvPr>
        </p:nvSpPr>
        <p:spPr>
          <a:xfrm>
            <a:off x="1213862" y="4855381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0" name="Google Shape;350;p60"/>
          <p:cNvSpPr txBox="1">
            <a:spLocks noGrp="1"/>
          </p:cNvSpPr>
          <p:nvPr>
            <p:ph type="body" idx="16"/>
          </p:nvPr>
        </p:nvSpPr>
        <p:spPr>
          <a:xfrm>
            <a:off x="1213862" y="4608523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51" name="Google Shape;351;p60"/>
          <p:cNvSpPr txBox="1">
            <a:spLocks noGrp="1"/>
          </p:cNvSpPr>
          <p:nvPr>
            <p:ph type="body" idx="17"/>
          </p:nvPr>
        </p:nvSpPr>
        <p:spPr>
          <a:xfrm>
            <a:off x="7358765" y="2361562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2" name="Google Shape;352;p60"/>
          <p:cNvSpPr txBox="1">
            <a:spLocks noGrp="1"/>
          </p:cNvSpPr>
          <p:nvPr>
            <p:ph type="body" idx="18"/>
          </p:nvPr>
        </p:nvSpPr>
        <p:spPr>
          <a:xfrm>
            <a:off x="7358764" y="2114704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53" name="Google Shape;353;p60"/>
          <p:cNvSpPr txBox="1">
            <a:spLocks noGrp="1"/>
          </p:cNvSpPr>
          <p:nvPr>
            <p:ph type="body" idx="19"/>
          </p:nvPr>
        </p:nvSpPr>
        <p:spPr>
          <a:xfrm>
            <a:off x="7358765" y="3594617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4" name="Google Shape;354;p60"/>
          <p:cNvSpPr txBox="1">
            <a:spLocks noGrp="1"/>
          </p:cNvSpPr>
          <p:nvPr>
            <p:ph type="body" idx="20"/>
          </p:nvPr>
        </p:nvSpPr>
        <p:spPr>
          <a:xfrm>
            <a:off x="7358764" y="3347759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55" name="Google Shape;355;p60"/>
          <p:cNvSpPr txBox="1">
            <a:spLocks noGrp="1"/>
          </p:cNvSpPr>
          <p:nvPr>
            <p:ph type="body" idx="21"/>
          </p:nvPr>
        </p:nvSpPr>
        <p:spPr>
          <a:xfrm>
            <a:off x="7358765" y="4855381"/>
            <a:ext cx="4411704" cy="36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6" name="Google Shape;356;p60"/>
          <p:cNvSpPr txBox="1">
            <a:spLocks noGrp="1"/>
          </p:cNvSpPr>
          <p:nvPr>
            <p:ph type="body" idx="22"/>
          </p:nvPr>
        </p:nvSpPr>
        <p:spPr>
          <a:xfrm>
            <a:off x="7358764" y="4608523"/>
            <a:ext cx="4411705" cy="312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cxnSp>
        <p:nvCxnSpPr>
          <p:cNvPr id="357" name="Google Shape;357;p60"/>
          <p:cNvCxnSpPr/>
          <p:nvPr/>
        </p:nvCxnSpPr>
        <p:spPr>
          <a:xfrm>
            <a:off x="0" y="599296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de la presentación_2">
  <p:cSld name="Título de la presentación_2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>
            <a:spLocks noGrp="1"/>
          </p:cNvSpPr>
          <p:nvPr>
            <p:ph type="pic" idx="2"/>
          </p:nvPr>
        </p:nvSpPr>
        <p:spPr>
          <a:xfrm>
            <a:off x="-2946" y="0"/>
            <a:ext cx="6098946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38" name="Google Shape;38;p26"/>
          <p:cNvSpPr txBox="1">
            <a:spLocks noGrp="1"/>
          </p:cNvSpPr>
          <p:nvPr>
            <p:ph type="body" idx="1"/>
          </p:nvPr>
        </p:nvSpPr>
        <p:spPr>
          <a:xfrm>
            <a:off x="6487905" y="5286196"/>
            <a:ext cx="4179375" cy="35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i="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ctrTitle"/>
          </p:nvPr>
        </p:nvSpPr>
        <p:spPr>
          <a:xfrm>
            <a:off x="6487905" y="2715790"/>
            <a:ext cx="41793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800"/>
              <a:buFont typeface="Arial"/>
              <a:buNone/>
              <a:defRPr sz="48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26"/>
          <p:cNvCxnSpPr/>
          <p:nvPr/>
        </p:nvCxnSpPr>
        <p:spPr>
          <a:xfrm>
            <a:off x="11057682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de la presentación_3">
  <p:cSld name="Título de la presentación_3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7"/>
          <p:cNvSpPr>
            <a:spLocks noGrp="1"/>
          </p:cNvSpPr>
          <p:nvPr>
            <p:ph type="pic" idx="2"/>
          </p:nvPr>
        </p:nvSpPr>
        <p:spPr>
          <a:xfrm>
            <a:off x="6093055" y="0"/>
            <a:ext cx="6098946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cxnSp>
        <p:nvCxnSpPr>
          <p:cNvPr id="43" name="Google Shape;43;p27"/>
          <p:cNvCxnSpPr/>
          <p:nvPr/>
        </p:nvCxnSpPr>
        <p:spPr>
          <a:xfrm>
            <a:off x="0" y="1720312"/>
            <a:ext cx="6093055" cy="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4" name="Google Shape;44;p27"/>
          <p:cNvSpPr txBox="1">
            <a:spLocks noGrp="1"/>
          </p:cNvSpPr>
          <p:nvPr>
            <p:ph type="body" idx="1"/>
          </p:nvPr>
        </p:nvSpPr>
        <p:spPr>
          <a:xfrm>
            <a:off x="1524000" y="5286196"/>
            <a:ext cx="4179375" cy="35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 i="0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27"/>
          <p:cNvSpPr txBox="1"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800"/>
              <a:buFont typeface="Arial"/>
              <a:buNone/>
              <a:defRPr sz="48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de la presentación_5">
  <p:cSld name="Título de la presentación_5">
    <p:bg>
      <p:bgPr>
        <a:solidFill>
          <a:schemeClr val="dk1"/>
        </a:solidFill>
        <a:effectLst/>
      </p:bgPr>
    </p:bg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8"/>
          <p:cNvSpPr>
            <a:spLocks noGrp="1"/>
          </p:cNvSpPr>
          <p:nvPr>
            <p:ph type="pic" idx="2"/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48" name="Google Shape;48;p28"/>
          <p:cNvSpPr txBox="1">
            <a:spLocks noGrp="1"/>
          </p:cNvSpPr>
          <p:nvPr>
            <p:ph type="body" idx="1"/>
          </p:nvPr>
        </p:nvSpPr>
        <p:spPr>
          <a:xfrm>
            <a:off x="1524000" y="5286196"/>
            <a:ext cx="4179375" cy="356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28"/>
          <p:cNvSpPr txBox="1">
            <a:spLocks noGrp="1"/>
          </p:cNvSpPr>
          <p:nvPr>
            <p:ph type="ctrTitle"/>
          </p:nvPr>
        </p:nvSpPr>
        <p:spPr>
          <a:xfrm>
            <a:off x="1524000" y="2715790"/>
            <a:ext cx="41793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  <a:defRPr sz="48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50" name="Google Shape;50;p28"/>
          <p:cNvCxnSpPr/>
          <p:nvPr/>
        </p:nvCxnSpPr>
        <p:spPr>
          <a:xfrm>
            <a:off x="0" y="5992966"/>
            <a:ext cx="12192000" cy="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contenido_2">
  <p:cSld name="Título y contenido_2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55" name="Google Shape;55;p29"/>
          <p:cNvSpPr txBox="1">
            <a:spLocks noGrp="1"/>
          </p:cNvSpPr>
          <p:nvPr>
            <p:ph type="ctrTitle"/>
          </p:nvPr>
        </p:nvSpPr>
        <p:spPr>
          <a:xfrm>
            <a:off x="392623" y="339645"/>
            <a:ext cx="1011521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body" idx="1"/>
          </p:nvPr>
        </p:nvSpPr>
        <p:spPr>
          <a:xfrm>
            <a:off x="392624" y="1507066"/>
            <a:ext cx="10115221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57" name="Google Shape;57;p29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58" name="Google Shape;58;p29"/>
          <p:cNvCxnSpPr/>
          <p:nvPr/>
        </p:nvCxnSpPr>
        <p:spPr>
          <a:xfrm>
            <a:off x="11057682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contenido_3">
  <p:cSld name="Título y contenido_3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63" name="Google Shape;63;p30"/>
          <p:cNvSpPr txBox="1">
            <a:spLocks noGrp="1"/>
          </p:cNvSpPr>
          <p:nvPr>
            <p:ph type="ctrTitle"/>
          </p:nvPr>
        </p:nvSpPr>
        <p:spPr>
          <a:xfrm>
            <a:off x="392623" y="339645"/>
            <a:ext cx="11369068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  <a:defRPr sz="4500" b="0" i="0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30"/>
          <p:cNvSpPr txBox="1">
            <a:spLocks noGrp="1"/>
          </p:cNvSpPr>
          <p:nvPr>
            <p:ph type="body" idx="1"/>
          </p:nvPr>
        </p:nvSpPr>
        <p:spPr>
          <a:xfrm>
            <a:off x="392624" y="1507066"/>
            <a:ext cx="11369070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65" name="Google Shape;65;p30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66" name="Google Shape;66;p30"/>
          <p:cNvCxnSpPr/>
          <p:nvPr/>
        </p:nvCxnSpPr>
        <p:spPr>
          <a:xfrm>
            <a:off x="392623" y="1405468"/>
            <a:ext cx="11369068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contenido_4">
  <p:cSld name="Título y contenido_4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1"/>
          <p:cNvSpPr>
            <a:spLocks noGrp="1"/>
          </p:cNvSpPr>
          <p:nvPr>
            <p:ph type="pic" idx="2"/>
          </p:nvPr>
        </p:nvSpPr>
        <p:spPr>
          <a:xfrm>
            <a:off x="1" y="-1"/>
            <a:ext cx="12192000" cy="6857999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sp>
      <p:sp>
        <p:nvSpPr>
          <p:cNvPr id="69" name="Google Shape;69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rial"/>
              <a:buNone/>
              <a:defRPr sz="4500" b="0" i="0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body" idx="1"/>
          </p:nvPr>
        </p:nvSpPr>
        <p:spPr>
          <a:xfrm>
            <a:off x="1627322" y="1507066"/>
            <a:ext cx="10134371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74" name="Google Shape;74;p31"/>
          <p:cNvCxnSpPr/>
          <p:nvPr/>
        </p:nvCxnSpPr>
        <p:spPr>
          <a:xfrm>
            <a:off x="392623" y="1342197"/>
            <a:ext cx="0" cy="0"/>
          </a:xfrm>
          <a:prstGeom prst="straightConnector1">
            <a:avLst/>
          </a:prstGeom>
          <a:noFill/>
          <a:ln w="12700" cap="flat" cmpd="sng">
            <a:solidFill>
              <a:srgbClr val="262626"/>
            </a:solidFill>
            <a:prstDash val="solid"/>
            <a:miter lim="800000"/>
            <a:headEnd type="none" w="sm" len="sm"/>
            <a:tailEnd type="none" w="sm" len="sm"/>
          </a:ln>
        </p:spPr>
      </p:cxnSp>
      <p:cxnSp>
        <p:nvCxnSpPr>
          <p:cNvPr id="75" name="Google Shape;75;p31"/>
          <p:cNvCxnSpPr/>
          <p:nvPr/>
        </p:nvCxnSpPr>
        <p:spPr>
          <a:xfrm>
            <a:off x="1134319" y="0"/>
            <a:ext cx="0" cy="6858000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1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3481" b="3481"/>
          <a:stretch/>
        </p:blipFill>
        <p:spPr>
          <a:xfrm>
            <a:off x="1134319" y="0"/>
            <a:ext cx="11057681" cy="6858000"/>
          </a:xfrm>
          <a:prstGeom prst="rect">
            <a:avLst/>
          </a:prstGeom>
          <a:solidFill>
            <a:srgbClr val="012F62"/>
          </a:solidFill>
          <a:ln>
            <a:noFill/>
          </a:ln>
        </p:spPr>
      </p:pic>
      <p:sp>
        <p:nvSpPr>
          <p:cNvPr id="364" name="Google Shape;364;p1"/>
          <p:cNvSpPr txBox="1">
            <a:spLocks noGrp="1"/>
          </p:cNvSpPr>
          <p:nvPr>
            <p:ph type="body" idx="1"/>
          </p:nvPr>
        </p:nvSpPr>
        <p:spPr>
          <a:xfrm>
            <a:off x="1523999" y="4484916"/>
            <a:ext cx="9986128" cy="1246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s-ES" sz="2400"/>
              <a:t>DOCUMENTO INFORMATIVO SOBRE EL PROCESO DE ACREDITACIÓN DEL PROGRAMA DE INGENIERÍA INFORMÁTICA Y DE SISTEMAS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r>
              <a:rPr lang="es-ES" sz="2400"/>
              <a:t>ICACIT-2019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</a:pPr>
            <a:endParaRPr sz="2400"/>
          </a:p>
        </p:txBody>
      </p:sp>
      <p:sp>
        <p:nvSpPr>
          <p:cNvPr id="365" name="Google Shape;365;p1"/>
          <p:cNvSpPr txBox="1">
            <a:spLocks noGrp="1"/>
          </p:cNvSpPr>
          <p:nvPr>
            <p:ph type="ctrTitle"/>
          </p:nvPr>
        </p:nvSpPr>
        <p:spPr>
          <a:xfrm>
            <a:off x="1550709" y="3161456"/>
            <a:ext cx="9090581" cy="12465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</a:pPr>
            <a:r>
              <a:rPr lang="es-ES" sz="3600" b="1"/>
              <a:t>ESCUELA PROFESIONAL DE INGENIERÍA INFORMÁTICA Y DE SISTEMAS</a:t>
            </a:r>
            <a:endParaRPr/>
          </a:p>
        </p:txBody>
      </p:sp>
      <p:pic>
        <p:nvPicPr>
          <p:cNvPr id="366" name="Google Shape;366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88050" y="1468170"/>
            <a:ext cx="3016723" cy="1322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7" name="Google Shape;367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39010" y="1468170"/>
            <a:ext cx="1190829" cy="1573013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1"/>
          <p:cNvSpPr txBox="1"/>
          <p:nvPr/>
        </p:nvSpPr>
        <p:spPr>
          <a:xfrm>
            <a:off x="2419546" y="197538"/>
            <a:ext cx="9090581" cy="486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rPr lang="es-ES" sz="20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UNIVERSIDAD NACIONAL DE SAN ANTONIO ABAD DEL CUSCO</a:t>
            </a:r>
            <a:endParaRPr/>
          </a:p>
        </p:txBody>
      </p:sp>
      <p:sp>
        <p:nvSpPr>
          <p:cNvPr id="369" name="Google Shape;369;p1"/>
          <p:cNvSpPr txBox="1"/>
          <p:nvPr/>
        </p:nvSpPr>
        <p:spPr>
          <a:xfrm>
            <a:off x="1523999" y="5952027"/>
            <a:ext cx="9264282" cy="6854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rial"/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Comisión de sensibilización: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None/>
            </a:pP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Dr</a:t>
            </a:r>
            <a:r>
              <a:rPr lang="es-E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Arturo Rozas Huacho -  </a:t>
            </a: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Dr</a:t>
            </a:r>
            <a:r>
              <a:rPr lang="es-ES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 Robert Alzamora Paredes - Mg. Maritza Irpanocca Cusimayta - Mg. Willian Zamalloa Paro - Mg. Tany Villalba Villalba - Mg. Gabriela Zú</a:t>
            </a:r>
            <a:r>
              <a:rPr lang="es-ES"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ñiga Rojas - Mg. Jhoel Cosio Loaiza - Ing. Marcio Merma Quispe</a:t>
            </a: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0" name="Google Shape;370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250372" y="6004174"/>
            <a:ext cx="519508" cy="7162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11878" y="5966180"/>
            <a:ext cx="516724" cy="6825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10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8012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OBJETIVOS ESTRATÉGICOS DE LA UNSAAC</a:t>
            </a:r>
            <a:endParaRPr/>
          </a:p>
        </p:txBody>
      </p:sp>
      <p:sp>
        <p:nvSpPr>
          <p:cNvPr id="507" name="Google Shape;507;p10"/>
          <p:cNvSpPr txBox="1">
            <a:spLocks noGrp="1"/>
          </p:cNvSpPr>
          <p:nvPr>
            <p:ph type="body" idx="1"/>
          </p:nvPr>
        </p:nvSpPr>
        <p:spPr>
          <a:xfrm>
            <a:off x="1627322" y="2394065"/>
            <a:ext cx="5603037" cy="3962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28575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Mejorar la formación profesional de los estudiantes universitarios.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Promover la investigación científica, la innovación, la transferencia y el emprendimiento en la comunidad universitaria.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Fortalecer las actividades de responsabilidad social, de extensión cultural y de proyección social para la comunidad universitaria.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Fortalecer la gestión institucional.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Implementar la gestión del riesgo de desastres y adaptación al cambio climático.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508" name="Google Shape;50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96813" y="2394065"/>
            <a:ext cx="3708001" cy="25603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9" name="Google Shape;509;p10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510" name="Google Shape;510;p10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511" name="Google Shape;511;p10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512" name="Google Shape;512;p10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pic>
              <p:nvPicPr>
                <p:cNvPr id="513" name="Google Shape;513;p10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514" name="Google Shape;514;p10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15" name="Google Shape;515;p10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411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Calibri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11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521" name="Google Shape;521;p11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522" name="Google Shape;522;p11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523" name="Google Shape;523;p11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524" name="Google Shape;524;p11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525" name="Google Shape;525;p1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26" name="Google Shape;526;p11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27" name="Google Shape;527;p11"/>
          <p:cNvSpPr txBox="1">
            <a:spLocks noGrp="1"/>
          </p:cNvSpPr>
          <p:nvPr>
            <p:ph type="ctrTitle"/>
          </p:nvPr>
        </p:nvSpPr>
        <p:spPr>
          <a:xfrm>
            <a:off x="1618107" y="362089"/>
            <a:ext cx="11369068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3600"/>
              <a:buFont typeface="Arial"/>
              <a:buNone/>
            </a:pPr>
            <a:r>
              <a:rPr lang="es-ES" sz="3600"/>
              <a:t>UNSAAC MODELO EDUCATIVO</a:t>
            </a:r>
            <a:endParaRPr/>
          </a:p>
        </p:txBody>
      </p:sp>
      <p:sp>
        <p:nvSpPr>
          <p:cNvPr id="528" name="Google Shape;528;p11"/>
          <p:cNvSpPr txBox="1">
            <a:spLocks noGrp="1"/>
          </p:cNvSpPr>
          <p:nvPr>
            <p:ph type="body" idx="1"/>
          </p:nvPr>
        </p:nvSpPr>
        <p:spPr>
          <a:xfrm>
            <a:off x="1371791" y="1364639"/>
            <a:ext cx="6853200" cy="49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ES"/>
              <a:t>El modelo educativo de la UNSAAC se fundamenta en la interculturalidad y en un modelo por procesos, enfocado en el desarrollo integral del estudiante.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ES"/>
              <a:t>Modelo Educativo Basado en Procesos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ES"/>
              <a:t>Este modelo contempla 10 procesos fundamentales, siendo el eje central la enseñanza-aprendizaje. Se articula con: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s-ES"/>
              <a:t>Investigación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s-ES"/>
              <a:t>Extensión universitaria</a:t>
            </a:r>
            <a:endParaRPr/>
          </a:p>
          <a:p>
            <a:pPr marL="342900" lvl="0" indent="-3429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AutoNum type="arabicPeriod"/>
            </a:pPr>
            <a:r>
              <a:rPr lang="es-ES"/>
              <a:t>Proyección social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ES"/>
              <a:t>Acompañados de procesos de: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Actualización docente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Gestión curricular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Infraestructura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Vida universitaria y social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Evaluación, mejora y supervisión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es-ES"/>
              <a:t>Este enfoque permite una gestión sistémica y constante hacia la mejora continua, con el estudiante como protagonista.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/>
          </a:p>
        </p:txBody>
      </p:sp>
      <p:pic>
        <p:nvPicPr>
          <p:cNvPr id="529" name="Google Shape;529;p11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41918" y="1857237"/>
            <a:ext cx="3995229" cy="3632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12"/>
          <p:cNvSpPr txBox="1">
            <a:spLocks noGrp="1"/>
          </p:cNvSpPr>
          <p:nvPr>
            <p:ph type="ctrTitle"/>
          </p:nvPr>
        </p:nvSpPr>
        <p:spPr>
          <a:xfrm>
            <a:off x="2730894" y="-119044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3600"/>
              <a:buFont typeface="Arial"/>
              <a:buNone/>
            </a:pPr>
            <a:r>
              <a:rPr lang="es-ES" sz="3600"/>
              <a:t>ÓRGANOS DE GOBIERNO</a:t>
            </a:r>
            <a:endParaRPr/>
          </a:p>
        </p:txBody>
      </p:sp>
      <p:grpSp>
        <p:nvGrpSpPr>
          <p:cNvPr id="535" name="Google Shape;535;p12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536" name="Google Shape;536;p12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537" name="Google Shape;537;p12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538" name="Google Shape;538;p12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539" name="Google Shape;539;p12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540" name="Google Shape;540;p12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41" name="Google Shape;541;p12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42" name="Google Shape;542;p12"/>
          <p:cNvGrpSpPr/>
          <p:nvPr/>
        </p:nvGrpSpPr>
        <p:grpSpPr>
          <a:xfrm>
            <a:off x="3151408" y="883508"/>
            <a:ext cx="5327573" cy="5870829"/>
            <a:chOff x="2985154" y="1345116"/>
            <a:chExt cx="4812925" cy="5303702"/>
          </a:xfrm>
        </p:grpSpPr>
        <p:pic>
          <p:nvPicPr>
            <p:cNvPr id="543" name="Google Shape;543;p12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985154" y="1345116"/>
              <a:ext cx="4812925" cy="5303702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44" name="Google Shape;544;p12"/>
            <p:cNvGrpSpPr/>
            <p:nvPr/>
          </p:nvGrpSpPr>
          <p:grpSpPr>
            <a:xfrm>
              <a:off x="4703975" y="2941163"/>
              <a:ext cx="999241" cy="2744771"/>
              <a:chOff x="4703975" y="2941163"/>
              <a:chExt cx="999241" cy="2744771"/>
            </a:xfrm>
          </p:grpSpPr>
          <p:cxnSp>
            <p:nvCxnSpPr>
              <p:cNvPr id="545" name="Google Shape;545;p12"/>
              <p:cNvCxnSpPr/>
              <p:nvPr/>
            </p:nvCxnSpPr>
            <p:spPr>
              <a:xfrm>
                <a:off x="4703975" y="4892511"/>
                <a:ext cx="0" cy="197963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4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546" name="Google Shape;546;p12"/>
              <p:cNvCxnSpPr/>
              <p:nvPr/>
            </p:nvCxnSpPr>
            <p:spPr>
              <a:xfrm>
                <a:off x="4703975" y="5487971"/>
                <a:ext cx="0" cy="197963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4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547" name="Google Shape;547;p12"/>
              <p:cNvCxnSpPr/>
              <p:nvPr/>
            </p:nvCxnSpPr>
            <p:spPr>
              <a:xfrm rot="10800000">
                <a:off x="5703216" y="3629322"/>
                <a:ext cx="0" cy="339364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  <p:cxnSp>
            <p:nvCxnSpPr>
              <p:cNvPr id="548" name="Google Shape;548;p12"/>
              <p:cNvCxnSpPr/>
              <p:nvPr/>
            </p:nvCxnSpPr>
            <p:spPr>
              <a:xfrm>
                <a:off x="5241303" y="2941163"/>
                <a:ext cx="301658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3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</p:cxn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13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7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ÓRGANOS DE GOBIERNO</a:t>
            </a:r>
            <a:endParaRPr/>
          </a:p>
        </p:txBody>
      </p:sp>
      <p:sp>
        <p:nvSpPr>
          <p:cNvPr id="554" name="Google Shape;554;p13"/>
          <p:cNvSpPr txBox="1">
            <a:spLocks noGrp="1"/>
          </p:cNvSpPr>
          <p:nvPr>
            <p:ph type="body" idx="1"/>
          </p:nvPr>
        </p:nvSpPr>
        <p:spPr>
          <a:xfrm>
            <a:off x="1575472" y="1650462"/>
            <a:ext cx="5603037" cy="520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s-ES" b="1"/>
              <a:t>A.- Asamblea Universitaria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s-ES"/>
              <a:t>La Asamblea Universitaria es el máximo órgano de gobierno de la UNSAAC, como tal representa a la comunidad universitaria; bajo su autonomía se encarga de dictar las políticas generales de la UNSAAC y está constituida por: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El Rector, que la preside.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Los Vicerrectores.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Los Decanos de las Facultades.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El Director de la Escuela de Posgrado.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Los representantes de los docentes de las diversas Facultades.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Los representantes de los estudiantes de pregrado y posgrado.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El representante de los graduados egresados de la UNSAAC.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555" name="Google Shape;555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74781" y="2301322"/>
            <a:ext cx="4186909" cy="296041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56" name="Google Shape;556;p13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557" name="Google Shape;557;p13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558" name="Google Shape;558;p13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559" name="Google Shape;559;p13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560" name="Google Shape;560;p13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561" name="Google Shape;561;p13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62" name="Google Shape;562;p13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14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7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ÓRGANOS DE GOBIERNO</a:t>
            </a:r>
            <a:endParaRPr/>
          </a:p>
        </p:txBody>
      </p:sp>
      <p:sp>
        <p:nvSpPr>
          <p:cNvPr id="568" name="Google Shape;568;p14"/>
          <p:cNvSpPr txBox="1">
            <a:spLocks noGrp="1"/>
          </p:cNvSpPr>
          <p:nvPr>
            <p:ph type="body" idx="1"/>
          </p:nvPr>
        </p:nvSpPr>
        <p:spPr>
          <a:xfrm>
            <a:off x="1575472" y="1408070"/>
            <a:ext cx="5603037" cy="5207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s-ES" b="1"/>
              <a:t>B.- Consejo Universitario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s-ES"/>
              <a:t> El Consejo Universitario es el máximo órgano de gestión, dirección y ejecución académica y administrativa de la UNSAAC. Está integrado por: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s-ES" b="1"/>
              <a:t> </a:t>
            </a:r>
            <a:r>
              <a:rPr lang="es-ES"/>
              <a:t>El Rector, que lo preside.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Los Vicerrectores.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Un cuarto (1/4) del número total de decanos titulares.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El Director de la Escuela de Posgrado.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Los representantes de los estudiantes regulares.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Un representante de los graduados, con voz y voto.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El Secretario General de la UNSAAC, el Director General de Administración; y otros funcionarios o docentes convocados de acuerdo a la agenda.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Un representante por cada uno de los gremios de la UNSAAC.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pic>
        <p:nvPicPr>
          <p:cNvPr id="569" name="Google Shape;569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4684" y="2251145"/>
            <a:ext cx="3456000" cy="28461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0" name="Google Shape;570;p14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571" name="Google Shape;571;p14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572" name="Google Shape;572;p14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573" name="Google Shape;573;p14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574" name="Google Shape;574;p14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575" name="Google Shape;575;p14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76" name="Google Shape;576;p14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15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7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ÓRGANOS DE GOBIERNO</a:t>
            </a:r>
            <a:endParaRPr/>
          </a:p>
        </p:txBody>
      </p:sp>
      <p:sp>
        <p:nvSpPr>
          <p:cNvPr id="582" name="Google Shape;582;p15"/>
          <p:cNvSpPr txBox="1">
            <a:spLocks noGrp="1"/>
          </p:cNvSpPr>
          <p:nvPr>
            <p:ph type="body" idx="1"/>
          </p:nvPr>
        </p:nvSpPr>
        <p:spPr>
          <a:xfrm>
            <a:off x="1575472" y="1650462"/>
            <a:ext cx="6072237" cy="6263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ES" sz="2400" b="1"/>
              <a:t> C.- Rectorado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es-ES" sz="2400" b="1"/>
              <a:t> </a:t>
            </a:r>
            <a:r>
              <a:rPr lang="es-ES" sz="2400"/>
              <a:t>El Rector es el personero y representante legal de la UNSAAC. Tiene a su cargo y a dedicación exclusiva, la dirección, conducción y gestión del gobierno Universitario en todos sus ámbitos, dentro de los límites de la Ley N° 30220 Ley Universitaria y del Estatuto. 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400"/>
          </a:p>
        </p:txBody>
      </p:sp>
      <p:pic>
        <p:nvPicPr>
          <p:cNvPr id="583" name="Google Shape;58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32730" y="1604743"/>
            <a:ext cx="3828960" cy="45565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84" name="Google Shape;584;p15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585" name="Google Shape;585;p15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586" name="Google Shape;586;p15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587" name="Google Shape;587;p15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588" name="Google Shape;588;p15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589" name="Google Shape;589;p15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590" name="Google Shape;590;p15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16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AUTORIDADES UNIVERSITARIAS</a:t>
            </a:r>
            <a:endParaRPr/>
          </a:p>
        </p:txBody>
      </p:sp>
      <p:pic>
        <p:nvPicPr>
          <p:cNvPr id="596" name="Google Shape;596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53344" y="2866995"/>
            <a:ext cx="2796150" cy="290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7" name="Google Shape;597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56844" y="2870133"/>
            <a:ext cx="2543700" cy="290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1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89819" y="2901720"/>
            <a:ext cx="2732386" cy="290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99" name="Google Shape;599;p16"/>
          <p:cNvSpPr/>
          <p:nvPr/>
        </p:nvSpPr>
        <p:spPr>
          <a:xfrm>
            <a:off x="786552" y="1805016"/>
            <a:ext cx="4023360" cy="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s-ES" sz="1800" b="1" i="0" u="none" strike="noStrike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rPr>
              <a:t>            	               RECTOR:     </a:t>
            </a:r>
            <a:endParaRPr sz="1800" b="1" i="0" u="none" strike="noStrike" cap="none">
              <a:solidFill>
                <a:srgbClr val="02479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800" b="0" i="0" u="none" strike="noStrike" cap="none">
                <a:solidFill>
                  <a:srgbClr val="024793"/>
                </a:solidFill>
                <a:latin typeface="Calibri"/>
                <a:ea typeface="Calibri"/>
                <a:cs typeface="Calibri"/>
                <a:sym typeface="Calibri"/>
              </a:rPr>
              <a:t>     DR. ELEAZAR CRUCINTA</a:t>
            </a:r>
            <a:endParaRPr sz="1800" b="0" i="0" u="none" strike="noStrike" cap="none">
              <a:solidFill>
                <a:srgbClr val="02479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800" b="0" i="0" u="none" strike="noStrike" cap="none">
                <a:solidFill>
                  <a:srgbClr val="024793"/>
                </a:solidFill>
                <a:latin typeface="Calibri"/>
                <a:ea typeface="Calibri"/>
                <a:cs typeface="Calibri"/>
                <a:sym typeface="Calibri"/>
              </a:rPr>
              <a:t> UGARTE</a:t>
            </a:r>
            <a:endParaRPr sz="1800" b="0" i="0" u="none" strike="noStrike" cap="none">
              <a:solidFill>
                <a:srgbClr val="02479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0" name="Google Shape;600;p16"/>
          <p:cNvSpPr/>
          <p:nvPr/>
        </p:nvSpPr>
        <p:spPr>
          <a:xfrm>
            <a:off x="2798232" y="1805016"/>
            <a:ext cx="5354244" cy="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s-ES" sz="1800" b="1" i="0" u="none" strike="noStrike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rPr>
              <a:t>             VICE RECTOR 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s-ES" sz="1800" b="1" i="0" u="none" strike="noStrike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rPr>
              <a:t>ACADÉMICO: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800" b="0" i="0" u="none" strike="noStrike" cap="none">
                <a:solidFill>
                  <a:srgbClr val="024793"/>
                </a:solidFill>
                <a:latin typeface="Calibri"/>
                <a:ea typeface="Calibri"/>
                <a:cs typeface="Calibri"/>
                <a:sym typeface="Calibri"/>
              </a:rPr>
              <a:t> DRA. PAULINA TACO LLAVE</a:t>
            </a:r>
            <a:endParaRPr sz="1800" b="0" i="0" u="none" strike="noStrike" cap="none">
              <a:solidFill>
                <a:srgbClr val="02479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1" name="Google Shape;601;p16"/>
          <p:cNvSpPr/>
          <p:nvPr/>
        </p:nvSpPr>
        <p:spPr>
          <a:xfrm>
            <a:off x="7139861" y="1805016"/>
            <a:ext cx="4023360" cy="7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s-ES" sz="1800" b="1" i="0" u="none" strike="noStrike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rPr>
              <a:t>VICE RECTOR DE     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s-ES" sz="1800" b="1" i="0" u="none" strike="noStrike" cap="none">
                <a:solidFill>
                  <a:srgbClr val="024793"/>
                </a:solidFill>
                <a:latin typeface="Arial"/>
                <a:ea typeface="Arial"/>
                <a:cs typeface="Arial"/>
                <a:sym typeface="Arial"/>
              </a:rPr>
              <a:t>         INVESTIGACIÓN: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s-ES" sz="1800" b="0" i="0" u="none" strike="noStrike" cap="none">
                <a:solidFill>
                  <a:srgbClr val="024793"/>
                </a:solidFill>
                <a:latin typeface="Calibri"/>
                <a:ea typeface="Calibri"/>
                <a:cs typeface="Calibri"/>
                <a:sym typeface="Calibri"/>
              </a:rPr>
              <a:t>DR. LEONCIO ROBERTO ACURIO CANAL</a:t>
            </a:r>
            <a:endParaRPr/>
          </a:p>
        </p:txBody>
      </p:sp>
      <p:grpSp>
        <p:nvGrpSpPr>
          <p:cNvPr id="602" name="Google Shape;602;p16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603" name="Google Shape;603;p16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604" name="Google Shape;604;p16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605" name="Google Shape;605;p16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606" name="Google Shape;606;p16"/>
                <p:cNvPicPr preferRelativeResize="0"/>
                <p:nvPr/>
              </p:nvPicPr>
              <p:blipFill rotWithShape="1">
                <a:blip r:embed="rId6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607" name="Google Shape;607;p16"/>
              <p:cNvPicPr preferRelativeResize="0"/>
              <p:nvPr/>
            </p:nvPicPr>
            <p:blipFill rotWithShape="1">
              <a:blip r:embed="rId7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08" name="Google Shape;608;p16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17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426134" cy="107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3600"/>
              <a:buFont typeface="Arial"/>
              <a:buNone/>
            </a:pPr>
            <a:r>
              <a:rPr lang="es-ES" sz="3600"/>
              <a:t>FACULTAD DE INGENIERÍA ELÉCTRICA, ELECTRÓNICA, INFORMÁTICA Y MECÁNICA</a:t>
            </a:r>
            <a:endParaRPr/>
          </a:p>
        </p:txBody>
      </p:sp>
      <p:sp>
        <p:nvSpPr>
          <p:cNvPr id="614" name="Google Shape;614;p17"/>
          <p:cNvSpPr txBox="1">
            <a:spLocks noGrp="1"/>
          </p:cNvSpPr>
          <p:nvPr>
            <p:ph type="body" idx="1"/>
          </p:nvPr>
        </p:nvSpPr>
        <p:spPr>
          <a:xfrm>
            <a:off x="1575472" y="1629568"/>
            <a:ext cx="9630084" cy="1609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 b="1"/>
              <a:t>CONSEJO DE FACULTAD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El Consejo de Facultad es el órgano de gobierno de la Facultad. La conducción y su dirección le corresponden al Decano de acuerdo con las atribuciones señaladas en el Estatuto Universitario.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pic>
        <p:nvPicPr>
          <p:cNvPr id="615" name="Google Shape;615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954763" y="2979988"/>
            <a:ext cx="3134415" cy="3538367"/>
          </a:xfrm>
          <a:prstGeom prst="rect">
            <a:avLst/>
          </a:prstGeom>
          <a:noFill/>
          <a:ln>
            <a:noFill/>
          </a:ln>
        </p:spPr>
      </p:pic>
      <p:sp>
        <p:nvSpPr>
          <p:cNvPr id="616" name="Google Shape;616;p17"/>
          <p:cNvSpPr txBox="1"/>
          <p:nvPr/>
        </p:nvSpPr>
        <p:spPr>
          <a:xfrm>
            <a:off x="1594828" y="3428021"/>
            <a:ext cx="5603037" cy="3429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E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DECANO: Dr. Lauro Enciso Rodas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E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Decano es la máxima autoridad de gobierno de la Facultad, representa a la Facultad ante el Consejo Universitario y ante la Asamblea Universitaria conforme lo dispone la Ley N° 30220 Ley Universitaria. Es elegido en concordancia con el Artículo 71° de la vigente Ley Universitaria, por un periodo de cuatro (4) años.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17" name="Google Shape;617;p17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618" name="Google Shape;618;p17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619" name="Google Shape;619;p17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620" name="Google Shape;620;p17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621" name="Google Shape;621;p17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622" name="Google Shape;622;p17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23" name="Google Shape;623;p17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18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426134" cy="107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3600"/>
              <a:buFont typeface="Arial"/>
              <a:buNone/>
            </a:pPr>
            <a:r>
              <a:rPr lang="es-ES" sz="3600"/>
              <a:t>DEPARTAMENTO ACADÉMICO DE INGENIERÍA INFORMÁTICA</a:t>
            </a:r>
            <a:endParaRPr/>
          </a:p>
        </p:txBody>
      </p:sp>
      <p:sp>
        <p:nvSpPr>
          <p:cNvPr id="629" name="Google Shape;629;p18"/>
          <p:cNvSpPr txBox="1">
            <a:spLocks noGrp="1"/>
          </p:cNvSpPr>
          <p:nvPr>
            <p:ph type="body" idx="1"/>
          </p:nvPr>
        </p:nvSpPr>
        <p:spPr>
          <a:xfrm>
            <a:off x="1575472" y="1650463"/>
            <a:ext cx="9630084" cy="1342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10000"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La UNSAAC está estructurada por Departamentos Académicos adscritos a las Facultades. Los Departamentos Académicos son unidades de servicio que reúne a docentes de disciplinas afines y tienen por finalidad estudiar, investigar, mejorar los procesos pedagógicos, actualizar y evaluar permanentemente los contenidos curriculares de la disciplina que gestiona y administra de acuerdo al avance de la ciencia, la tecnología y a los requerimientos de las Escuelas Profesionales correspondientes.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/>
          </a:p>
        </p:txBody>
      </p:sp>
      <p:sp>
        <p:nvSpPr>
          <p:cNvPr id="630" name="Google Shape;630;p18"/>
          <p:cNvSpPr txBox="1"/>
          <p:nvPr/>
        </p:nvSpPr>
        <p:spPr>
          <a:xfrm>
            <a:off x="1594828" y="3428021"/>
            <a:ext cx="5603037" cy="2860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E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DIRECTOR DEL DEPARTAMENTO ACADÉMICO: 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E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Dr. Dennis Ivan Candia Oviedo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31" name="Google Shape;63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45849" y="3043093"/>
            <a:ext cx="3219621" cy="35239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2" name="Google Shape;632;p18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633" name="Google Shape;633;p18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634" name="Google Shape;634;p18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635" name="Google Shape;635;p18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636" name="Google Shape;636;p18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637" name="Google Shape;637;p18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38" name="Google Shape;638;p18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p19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426134" cy="107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3600"/>
              <a:buFont typeface="Arial"/>
              <a:buNone/>
            </a:pPr>
            <a:r>
              <a:rPr lang="es-ES" sz="3600"/>
              <a:t>ESCUELA PROFESIONAL DE INGENIERÍA INFORMÁTICA Y DE SISTEMAS</a:t>
            </a:r>
            <a:endParaRPr/>
          </a:p>
        </p:txBody>
      </p:sp>
      <p:sp>
        <p:nvSpPr>
          <p:cNvPr id="644" name="Google Shape;644;p19"/>
          <p:cNvSpPr txBox="1">
            <a:spLocks noGrp="1"/>
          </p:cNvSpPr>
          <p:nvPr>
            <p:ph type="body" idx="1"/>
          </p:nvPr>
        </p:nvSpPr>
        <p:spPr>
          <a:xfrm>
            <a:off x="1500058" y="1412572"/>
            <a:ext cx="9630084" cy="1342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Las Escuelas Profesionales están adscritas a las Facultades y están encargadas del diseño, ejecución, evaluación e innovación curricular de la Escuela Profesional correspondiente, de acuerdo al avance del conocimiento.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 La Escuela Profesional está conformada por estudiantes que siguen una misma especialidad y docentes asignados a la gestión académica de asignaturas de la misma.</a:t>
            </a:r>
            <a:endParaRPr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endParaRPr sz="1800"/>
          </a:p>
        </p:txBody>
      </p:sp>
      <p:sp>
        <p:nvSpPr>
          <p:cNvPr id="645" name="Google Shape;645;p19"/>
          <p:cNvSpPr txBox="1"/>
          <p:nvPr/>
        </p:nvSpPr>
        <p:spPr>
          <a:xfrm>
            <a:off x="1594828" y="3428021"/>
            <a:ext cx="5603037" cy="2860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1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ES"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DIRECTORA DE ESCUELA: 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s-E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Mg. Karelia Medina Miranda.</a:t>
            </a:r>
            <a:endParaRPr/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46" name="Google Shape;646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845850" y="3192721"/>
            <a:ext cx="2774726" cy="3037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647" name="Google Shape;647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45849" y="2859578"/>
            <a:ext cx="3036274" cy="357029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8" name="Google Shape;648;p19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649" name="Google Shape;649;p19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650" name="Google Shape;650;p19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651" name="Google Shape;651;p19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652" name="Google Shape;652;p19"/>
                <p:cNvPicPr preferRelativeResize="0"/>
                <p:nvPr/>
              </p:nvPicPr>
              <p:blipFill rotWithShape="1">
                <a:blip r:embed="rId5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653" name="Google Shape;653;p19"/>
              <p:cNvPicPr preferRelativeResize="0"/>
              <p:nvPr/>
            </p:nvPicPr>
            <p:blipFill rotWithShape="1">
              <a:blip r:embed="rId6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54" name="Google Shape;654;p19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II MARCO INSTITUCIONAL</a:t>
            </a:r>
            <a:endParaRPr/>
          </a:p>
        </p:txBody>
      </p:sp>
      <p:sp>
        <p:nvSpPr>
          <p:cNvPr id="378" name="Google Shape;378;p2"/>
          <p:cNvSpPr txBox="1">
            <a:spLocks noGrp="1"/>
          </p:cNvSpPr>
          <p:nvPr>
            <p:ph type="body" idx="1"/>
          </p:nvPr>
        </p:nvSpPr>
        <p:spPr>
          <a:xfrm>
            <a:off x="1627322" y="1507067"/>
            <a:ext cx="10134371" cy="2882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 fontScale="92500" lnSpcReduction="20000"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BREVE RESEÑA HISTÓRICA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VISIÓN Y MISIÓN DE LA UNSAAC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OBJETIVOS ESTRATÉGICOS DE LA UNSAAC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ÓRGANOS DE GOBIERNO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AUTORIDADES UNIVERSITARIAS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FACULTAD DE INGENIERÍA ELÉCTRICA, ELECTRÓNICA, INFORMÁTICA Y MECÁNICA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DEPARTAMENTO ACADÉMICO DE INGENIERÍA INFORMÁTICA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ESCUELA PROFESIONAL DE INGENIERÍA INFORMÁTICA Y DE SISTEMAS</a:t>
            </a:r>
            <a:endParaRPr/>
          </a:p>
          <a:p>
            <a:pPr marL="285750" lvl="0" indent="-2857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s-ES"/>
              <a:t>ÁREAS CURRICULARES DE LA ESCUELA PROFESIONAL DE INGENIERÍA INFORMÁTICA Y DE SISTEMAS</a:t>
            </a:r>
            <a:endParaRPr/>
          </a:p>
          <a:p>
            <a:pPr marL="285750" lvl="0" indent="-19177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endParaRPr/>
          </a:p>
        </p:txBody>
      </p:sp>
      <p:grpSp>
        <p:nvGrpSpPr>
          <p:cNvPr id="379" name="Google Shape;379;p2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380" name="Google Shape;380;p2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381" name="Google Shape;381;p2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382" name="Google Shape;382;p2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383" name="Google Shape;383;p2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384" name="Google Shape;384;p2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85" name="Google Shape;385;p2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0"/>
          <p:cNvSpPr txBox="1">
            <a:spLocks noGrp="1"/>
          </p:cNvSpPr>
          <p:nvPr>
            <p:ph type="ctrTitle"/>
          </p:nvPr>
        </p:nvSpPr>
        <p:spPr>
          <a:xfrm>
            <a:off x="1627321" y="127613"/>
            <a:ext cx="10426134" cy="8000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3600"/>
              <a:buFont typeface="Arial"/>
              <a:buNone/>
            </a:pPr>
            <a:r>
              <a:rPr lang="es-ES" sz="2800" dirty="0"/>
              <a:t>FACULTAD DE INGENIERÍA ELÉCTRICA, ELECTRÓNICA, INFORMÁTICA Y MECÁNICA</a:t>
            </a:r>
            <a:endParaRPr sz="4000" dirty="0"/>
          </a:p>
        </p:txBody>
      </p:sp>
      <p:grpSp>
        <p:nvGrpSpPr>
          <p:cNvPr id="661" name="Google Shape;661;p20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662" name="Google Shape;662;p20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663" name="Google Shape;663;p20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664" name="Google Shape;664;p20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665" name="Google Shape;665;p20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666" name="Google Shape;666;p20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67" name="Google Shape;667;p20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A40121F9-07AA-49E4-BF5B-28002E8FA6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657"/>
          <a:stretch/>
        </p:blipFill>
        <p:spPr>
          <a:xfrm>
            <a:off x="3817472" y="848140"/>
            <a:ext cx="4728972" cy="5975954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p21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7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2800"/>
              <a:buFont typeface="Arial"/>
              <a:buNone/>
            </a:pPr>
            <a:r>
              <a:rPr lang="es-ES" sz="2800"/>
              <a:t>ÁREAS CURRICULARES DE LA ESCUELA PROFESIONAL DE INGENIERÍA INFORMÁTICA Y DE SISTEMAS</a:t>
            </a:r>
            <a:endParaRPr/>
          </a:p>
        </p:txBody>
      </p:sp>
      <p:sp>
        <p:nvSpPr>
          <p:cNvPr id="673" name="Google Shape;673;p21"/>
          <p:cNvSpPr txBox="1">
            <a:spLocks noGrp="1"/>
          </p:cNvSpPr>
          <p:nvPr>
            <p:ph type="body" idx="1"/>
          </p:nvPr>
        </p:nvSpPr>
        <p:spPr>
          <a:xfrm>
            <a:off x="1575472" y="1650463"/>
            <a:ext cx="8250172" cy="6079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28575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/>
              <a:t>Ciencias de la computación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/>
              <a:t>Ingeniería de software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/>
              <a:t>Ingeniería Computacional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/>
              <a:t>Inteligencia artificial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/>
              <a:t>Gestión de tecnologías de información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/>
              <a:t>Programación y métodos numéricos 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/>
              <a:t>Tecnologías de información y comunicaciones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s-ES" sz="1800"/>
              <a:t>Actividades Extracurriculares </a:t>
            </a:r>
            <a:endParaRPr sz="1800"/>
          </a:p>
        </p:txBody>
      </p:sp>
      <p:grpSp>
        <p:nvGrpSpPr>
          <p:cNvPr id="674" name="Google Shape;674;p21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675" name="Google Shape;675;p21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676" name="Google Shape;676;p21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677" name="Google Shape;677;p21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678" name="Google Shape;678;p21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679" name="Google Shape;679;p21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680" name="Google Shape;680;p21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BREVE RESEÑA HISTÓRICA</a:t>
            </a:r>
            <a:endParaRPr/>
          </a:p>
        </p:txBody>
      </p:sp>
      <p:sp>
        <p:nvSpPr>
          <p:cNvPr id="391" name="Google Shape;391;p3"/>
          <p:cNvSpPr txBox="1">
            <a:spLocks noGrp="1"/>
          </p:cNvSpPr>
          <p:nvPr>
            <p:ph type="body" idx="1"/>
          </p:nvPr>
        </p:nvSpPr>
        <p:spPr>
          <a:xfrm>
            <a:off x="1627322" y="1507067"/>
            <a:ext cx="9960620" cy="13691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285750" lvl="0" indent="-28575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La Universidad Nacional de San Antonio Abad del Cusco, tiene sus raíces en 1592, en el colegio seminario eclesiástico San Antonio Abad, donde se impartían cinco cátedras, tres de Filosofía y dos de Teología Sagrada</a:t>
            </a:r>
            <a:endParaRPr/>
          </a:p>
          <a:p>
            <a:pPr marL="285750" lvl="0" indent="-28575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lang="es-ES"/>
              <a:t>La UNSAAC fue creada por Breve Elección del Papa Inocencio XII en Roma Santa María La Mayor (ITALIA), el 1 de Marzo de 1692; desde entonces otorga Grados de Bachiller, Licenciado, Maestro y Doctor.</a:t>
            </a:r>
            <a:endParaRPr/>
          </a:p>
          <a:p>
            <a:pPr marL="285750" lvl="0" indent="-1841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endParaRPr/>
          </a:p>
        </p:txBody>
      </p:sp>
      <p:pic>
        <p:nvPicPr>
          <p:cNvPr id="392" name="Google Shape;392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90293" y="2879586"/>
            <a:ext cx="5011413" cy="28189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3" name="Google Shape;393;p3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394" name="Google Shape;394;p3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395" name="Google Shape;395;p3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396" name="Google Shape;396;p3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397" name="Google Shape;397;p3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398" name="Google Shape;398;p3"/>
              <p:cNvPicPr preferRelativeResize="0"/>
              <p:nvPr/>
            </p:nvPicPr>
            <p:blipFill rotWithShape="1">
              <a:blip r:embed="rId5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399" name="Google Shape;399;p3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VISIÓN Y MISIÓN DE LA UNSAAC</a:t>
            </a:r>
            <a:endParaRPr/>
          </a:p>
        </p:txBody>
      </p:sp>
      <p:sp>
        <p:nvSpPr>
          <p:cNvPr id="405" name="Google Shape;405;p4"/>
          <p:cNvSpPr txBox="1">
            <a:spLocks noGrp="1"/>
          </p:cNvSpPr>
          <p:nvPr>
            <p:ph type="body" idx="1"/>
          </p:nvPr>
        </p:nvSpPr>
        <p:spPr>
          <a:xfrm>
            <a:off x="1627322" y="1507066"/>
            <a:ext cx="9960620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br>
              <a:rPr lang="es-ES" sz="1800"/>
            </a:br>
            <a:r>
              <a:rPr lang="es-ES" sz="3600" b="1"/>
              <a:t>Visión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“Los peruanos acceden a una educación que les permite desarrollar su potencial desde la primera infancia y convertirse en ciudadanos que valoran su cultura, conocen sus derechos y responsabilidades, desarrollan sus talentos y participan de manera innovadora, competitiva y comprometida en las dinámicas sociales, contribuyendo al desarrollo de sus comunidades y del país en su conjunto”.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s-ES" sz="3600" b="1"/>
              <a:t>Misión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“Brindar formación profesional científica, tecnológica y humanística, a los estudiantes universitarios; con valores, principios y responsabilidad social; reconociendo la diversidad natural-cultural, afirmando la interculturalidad y fortaleciendo nuestra identidad andino-amazónica, en un ambiente sano y seguro”.</a:t>
            </a:r>
            <a:endParaRPr sz="1800"/>
          </a:p>
          <a:p>
            <a:pPr marL="285750" lvl="0" indent="-1714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/>
          </a:p>
        </p:txBody>
      </p:sp>
      <p:grpSp>
        <p:nvGrpSpPr>
          <p:cNvPr id="406" name="Google Shape;406;p4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407" name="Google Shape;407;p4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408" name="Google Shape;408;p4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409" name="Google Shape;409;p4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410" name="Google Shape;410;p4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411" name="Google Shape;411;p4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412" name="Google Shape;412;p4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3" name="Google Shape;413;p4"/>
          <p:cNvSpPr/>
          <p:nvPr/>
        </p:nvSpPr>
        <p:spPr>
          <a:xfrm>
            <a:off x="1530106" y="4402318"/>
            <a:ext cx="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4" name="Google Shape;414;p4"/>
          <p:cNvSpPr/>
          <p:nvPr/>
        </p:nvSpPr>
        <p:spPr>
          <a:xfrm>
            <a:off x="1536193" y="4980499"/>
            <a:ext cx="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5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VISIÓN Y MISIÓN DE LA UNSAAC</a:t>
            </a:r>
            <a:endParaRPr/>
          </a:p>
        </p:txBody>
      </p:sp>
      <p:grpSp>
        <p:nvGrpSpPr>
          <p:cNvPr id="420" name="Google Shape;420;p5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421" name="Google Shape;421;p5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422" name="Google Shape;422;p5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423" name="Google Shape;423;p5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424" name="Google Shape;424;p5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425" name="Google Shape;425;p5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426" name="Google Shape;426;p5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7" name="Google Shape;427;p5"/>
          <p:cNvSpPr/>
          <p:nvPr/>
        </p:nvSpPr>
        <p:spPr>
          <a:xfrm>
            <a:off x="1530106" y="4402318"/>
            <a:ext cx="499101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8" name="Google Shape;428;p5"/>
          <p:cNvSpPr/>
          <p:nvPr/>
        </p:nvSpPr>
        <p:spPr>
          <a:xfrm>
            <a:off x="1536193" y="4980499"/>
            <a:ext cx="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9" name="Google Shape;429;p5"/>
          <p:cNvSpPr/>
          <p:nvPr/>
        </p:nvSpPr>
        <p:spPr>
          <a:xfrm>
            <a:off x="6671645" y="4402318"/>
            <a:ext cx="0" cy="282804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0" name="Google Shape;430;p5"/>
          <p:cNvSpPr txBox="1">
            <a:spLocks noGrp="1"/>
          </p:cNvSpPr>
          <p:nvPr>
            <p:ph type="body" idx="1"/>
          </p:nvPr>
        </p:nvSpPr>
        <p:spPr>
          <a:xfrm>
            <a:off x="1627322" y="1507066"/>
            <a:ext cx="9960620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br>
              <a:rPr lang="es-ES" sz="1800"/>
            </a:br>
            <a:r>
              <a:rPr lang="es-ES" sz="3600" b="1"/>
              <a:t>Visión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“Los peruanos acceden a una educación que les permite desarrollar su potencial desde la primera infancia y convertirse en ciudadanos que valoran su cultura, conocen sus derechos y responsabilidades, desarrollan sus talentos y participan de manera innovadora, competitiva y comprometida en las dinámicas sociales, contribuyendo al desarrollo de sus comunidades y del país en su conjunto”.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s-ES" sz="3600" b="1"/>
              <a:t>Misión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“Brindar formación profesional científica, tecnológica y humanística, a los estudiantes universitarios; con valores, principios y responsabilidad social; reconociendo la diversidad natural-cultural, afirmando la interculturalidad y fortaleciendo nuestra identidad andino-amazónica, en un ambiente sano y seguro”.</a:t>
            </a:r>
            <a:endParaRPr sz="1800"/>
          </a:p>
          <a:p>
            <a:pPr marL="285750" lvl="0" indent="-1714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6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VISIÓN Y MISIÓN DE LA UNSAAC</a:t>
            </a:r>
            <a:endParaRPr/>
          </a:p>
        </p:txBody>
      </p:sp>
      <p:grpSp>
        <p:nvGrpSpPr>
          <p:cNvPr id="436" name="Google Shape;436;p6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437" name="Google Shape;437;p6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438" name="Google Shape;438;p6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439" name="Google Shape;439;p6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440" name="Google Shape;440;p6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441" name="Google Shape;441;p6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442" name="Google Shape;442;p6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3" name="Google Shape;443;p6"/>
          <p:cNvSpPr/>
          <p:nvPr/>
        </p:nvSpPr>
        <p:spPr>
          <a:xfrm>
            <a:off x="1530106" y="4402318"/>
            <a:ext cx="499101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4" name="Google Shape;444;p6"/>
          <p:cNvSpPr/>
          <p:nvPr/>
        </p:nvSpPr>
        <p:spPr>
          <a:xfrm>
            <a:off x="1536193" y="4980499"/>
            <a:ext cx="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5" name="Google Shape;445;p6"/>
          <p:cNvSpPr/>
          <p:nvPr/>
        </p:nvSpPr>
        <p:spPr>
          <a:xfrm>
            <a:off x="6671645" y="4402318"/>
            <a:ext cx="4597934" cy="282804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6"/>
          <p:cNvSpPr/>
          <p:nvPr/>
        </p:nvSpPr>
        <p:spPr>
          <a:xfrm>
            <a:off x="1531585" y="4691833"/>
            <a:ext cx="0" cy="282804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7" name="Google Shape;447;p6"/>
          <p:cNvSpPr txBox="1">
            <a:spLocks noGrp="1"/>
          </p:cNvSpPr>
          <p:nvPr>
            <p:ph type="body" idx="1"/>
          </p:nvPr>
        </p:nvSpPr>
        <p:spPr>
          <a:xfrm>
            <a:off x="1627322" y="1507066"/>
            <a:ext cx="9960620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br>
              <a:rPr lang="es-ES" sz="1800"/>
            </a:br>
            <a:r>
              <a:rPr lang="es-ES" sz="3600" b="1"/>
              <a:t>Visión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“Los peruanos acceden a una educación que les permite desarrollar su potencial desde la primera infancia y convertirse en ciudadanos que valoran su cultura, conocen sus derechos y responsabilidades, desarrollan sus talentos y participan de manera innovadora, competitiva y comprometida en las dinámicas sociales, contribuyendo al desarrollo de sus comunidades y del país en su conjunto”.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s-ES" sz="3600" b="1"/>
              <a:t>Misión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“Brindar formación profesional científica, tecnológica y humanística, a los estudiantes universitarios; con valores, principios y responsabilidad social; reconociendo la diversidad natural-cultural, afirmando la interculturalidad y fortaleciendo nuestra identidad andino-amazónica, en un ambiente sano y seguro”.</a:t>
            </a:r>
            <a:endParaRPr sz="1800"/>
          </a:p>
          <a:p>
            <a:pPr marL="285750" lvl="0" indent="-1714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7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VISIÓN Y MISIÓN DE LA UNSAAC</a:t>
            </a:r>
            <a:endParaRPr/>
          </a:p>
        </p:txBody>
      </p:sp>
      <p:grpSp>
        <p:nvGrpSpPr>
          <p:cNvPr id="453" name="Google Shape;453;p7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454" name="Google Shape;454;p7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455" name="Google Shape;455;p7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456" name="Google Shape;456;p7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457" name="Google Shape;457;p7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458" name="Google Shape;458;p7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459" name="Google Shape;459;p7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0" name="Google Shape;460;p7"/>
          <p:cNvSpPr/>
          <p:nvPr/>
        </p:nvSpPr>
        <p:spPr>
          <a:xfrm>
            <a:off x="1530106" y="4402318"/>
            <a:ext cx="499101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1" name="Google Shape;461;p7"/>
          <p:cNvSpPr/>
          <p:nvPr/>
        </p:nvSpPr>
        <p:spPr>
          <a:xfrm>
            <a:off x="1531585" y="4691833"/>
            <a:ext cx="3994920" cy="282804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2" name="Google Shape;462;p7"/>
          <p:cNvSpPr/>
          <p:nvPr/>
        </p:nvSpPr>
        <p:spPr>
          <a:xfrm>
            <a:off x="1536193" y="4980499"/>
            <a:ext cx="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3" name="Google Shape;463;p7"/>
          <p:cNvSpPr/>
          <p:nvPr/>
        </p:nvSpPr>
        <p:spPr>
          <a:xfrm>
            <a:off x="6671645" y="4402318"/>
            <a:ext cx="4597934" cy="282804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7"/>
          <p:cNvSpPr/>
          <p:nvPr/>
        </p:nvSpPr>
        <p:spPr>
          <a:xfrm>
            <a:off x="5570889" y="4685122"/>
            <a:ext cx="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7"/>
          <p:cNvSpPr txBox="1">
            <a:spLocks noGrp="1"/>
          </p:cNvSpPr>
          <p:nvPr>
            <p:ph type="body" idx="1"/>
          </p:nvPr>
        </p:nvSpPr>
        <p:spPr>
          <a:xfrm>
            <a:off x="1627322" y="1507066"/>
            <a:ext cx="9960620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br>
              <a:rPr lang="es-ES" sz="1800"/>
            </a:br>
            <a:r>
              <a:rPr lang="es-ES" sz="3600" b="1"/>
              <a:t>Visión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“Los peruanos acceden a una educación que les permite desarrollar su potencial desde la primera infancia y convertirse en ciudadanos que valoran su cultura, conocen sus derechos y responsabilidades, desarrollan sus talentos y participan de manera innovadora, competitiva y comprometida en las dinámicas sociales, contribuyendo al desarrollo de sus comunidades y del país en su conjunto”.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s-ES" sz="3600" b="1"/>
              <a:t>Misión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“Brindar formación profesional científica, tecnológica y humanística, a los estudiantes universitarios; con valores, principios y responsabilidad social; reconociendo la diversidad natural-cultural, afirmando la interculturalidad y fortaleciendo nuestra identidad andino-amazónica, en un ambiente sano y seguro”.</a:t>
            </a:r>
            <a:endParaRPr sz="1800"/>
          </a:p>
          <a:p>
            <a:pPr marL="285750" lvl="0" indent="-1714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8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VISIÓN Y MISIÓN DE LA UNSAAC</a:t>
            </a:r>
            <a:endParaRPr/>
          </a:p>
        </p:txBody>
      </p:sp>
      <p:grpSp>
        <p:nvGrpSpPr>
          <p:cNvPr id="471" name="Google Shape;471;p8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472" name="Google Shape;472;p8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473" name="Google Shape;473;p8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474" name="Google Shape;474;p8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475" name="Google Shape;475;p8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476" name="Google Shape;476;p8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477" name="Google Shape;477;p8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8" name="Google Shape;478;p8"/>
          <p:cNvSpPr/>
          <p:nvPr/>
        </p:nvSpPr>
        <p:spPr>
          <a:xfrm>
            <a:off x="1530106" y="4402318"/>
            <a:ext cx="499101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9" name="Google Shape;479;p8"/>
          <p:cNvSpPr/>
          <p:nvPr/>
        </p:nvSpPr>
        <p:spPr>
          <a:xfrm>
            <a:off x="1531585" y="4691833"/>
            <a:ext cx="3994920" cy="282804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0" name="Google Shape;480;p8"/>
          <p:cNvSpPr/>
          <p:nvPr/>
        </p:nvSpPr>
        <p:spPr>
          <a:xfrm>
            <a:off x="1536193" y="4980499"/>
            <a:ext cx="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1" name="Google Shape;481;p8"/>
          <p:cNvSpPr/>
          <p:nvPr/>
        </p:nvSpPr>
        <p:spPr>
          <a:xfrm>
            <a:off x="6671645" y="4402318"/>
            <a:ext cx="4597934" cy="282804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2" name="Google Shape;482;p8"/>
          <p:cNvSpPr/>
          <p:nvPr/>
        </p:nvSpPr>
        <p:spPr>
          <a:xfrm>
            <a:off x="5570889" y="4685122"/>
            <a:ext cx="569869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3" name="Google Shape;483;p8"/>
          <p:cNvSpPr txBox="1">
            <a:spLocks noGrp="1"/>
          </p:cNvSpPr>
          <p:nvPr>
            <p:ph type="body" idx="1"/>
          </p:nvPr>
        </p:nvSpPr>
        <p:spPr>
          <a:xfrm>
            <a:off x="1627322" y="1507066"/>
            <a:ext cx="9960620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br>
              <a:rPr lang="es-ES" sz="1800"/>
            </a:br>
            <a:r>
              <a:rPr lang="es-ES" sz="3600" b="1"/>
              <a:t>Visión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“Los peruanos acceden a una educación que les permite desarrollar su potencial desde la primera infancia y convertirse en ciudadanos que valoran su cultura, conocen sus derechos y responsabilidades, desarrollan sus talentos y participan de manera innovadora, competitiva y comprometida en las dinámicas sociales, contribuyendo al desarrollo de sus comunidades y del país en su conjunto”.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s-ES" sz="3600" b="1"/>
              <a:t>Misión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“Brindar formación profesional científica, tecnológica y humanística, a los estudiantes universitarios; con valores, principios y responsabilidad social; reconociendo la diversidad natural-cultural, afirmando la interculturalidad y fortaleciendo nuestra identidad andino-amazónica, en un ambiente sano y seguro”.</a:t>
            </a:r>
            <a:endParaRPr sz="1800"/>
          </a:p>
          <a:p>
            <a:pPr marL="285750" lvl="0" indent="-1714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9"/>
          <p:cNvSpPr txBox="1">
            <a:spLocks noGrp="1"/>
          </p:cNvSpPr>
          <p:nvPr>
            <p:ph type="ctrTitle"/>
          </p:nvPr>
        </p:nvSpPr>
        <p:spPr>
          <a:xfrm>
            <a:off x="1627321" y="339645"/>
            <a:ext cx="10134369" cy="1002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4793"/>
              </a:buClr>
              <a:buSzPts val="4500"/>
              <a:buFont typeface="Arial"/>
              <a:buNone/>
            </a:pPr>
            <a:r>
              <a:rPr lang="es-ES"/>
              <a:t>VISIÓN Y MISIÓN DE LA UNSAAC</a:t>
            </a:r>
            <a:endParaRPr/>
          </a:p>
        </p:txBody>
      </p:sp>
      <p:grpSp>
        <p:nvGrpSpPr>
          <p:cNvPr id="489" name="Google Shape;489;p9"/>
          <p:cNvGrpSpPr/>
          <p:nvPr/>
        </p:nvGrpSpPr>
        <p:grpSpPr>
          <a:xfrm>
            <a:off x="152589" y="-817359"/>
            <a:ext cx="764173" cy="7294527"/>
            <a:chOff x="154318" y="-2282705"/>
            <a:chExt cx="867266" cy="8278617"/>
          </a:xfrm>
        </p:grpSpPr>
        <p:grpSp>
          <p:nvGrpSpPr>
            <p:cNvPr id="490" name="Google Shape;490;p9"/>
            <p:cNvGrpSpPr/>
            <p:nvPr/>
          </p:nvGrpSpPr>
          <p:grpSpPr>
            <a:xfrm rot="-5400000">
              <a:off x="-3525537" y="1467853"/>
              <a:ext cx="8202738" cy="701621"/>
              <a:chOff x="1317110" y="5893258"/>
              <a:chExt cx="8373644" cy="716239"/>
            </a:xfrm>
          </p:grpSpPr>
          <p:grpSp>
            <p:nvGrpSpPr>
              <p:cNvPr id="491" name="Google Shape;491;p9"/>
              <p:cNvGrpSpPr/>
              <p:nvPr/>
            </p:nvGrpSpPr>
            <p:grpSpPr>
              <a:xfrm>
                <a:off x="1317110" y="5910098"/>
                <a:ext cx="8373644" cy="682561"/>
                <a:chOff x="1317110" y="5910098"/>
                <a:chExt cx="9280061" cy="711220"/>
              </a:xfrm>
            </p:grpSpPr>
            <p:sp>
              <p:nvSpPr>
                <p:cNvPr id="492" name="Google Shape;492;p9"/>
                <p:cNvSpPr txBox="1"/>
                <p:nvPr/>
              </p:nvSpPr>
              <p:spPr>
                <a:xfrm>
                  <a:off x="2791837" y="5935878"/>
                  <a:ext cx="7805334" cy="68544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0000" tIns="45000" rIns="90000" bIns="45000" anchor="ctr" anchorCtr="0">
                  <a:noAutofit/>
                </a:bodyPr>
                <a:lstStyle/>
                <a:p>
                  <a:pPr marL="0" marR="0" lvl="0" indent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>
                      <a:srgbClr val="7F7F7F"/>
                    </a:buClr>
                    <a:buSzPts val="2000"/>
                    <a:buFont typeface="Calibri"/>
                    <a:buNone/>
                  </a:pP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ACREDITACIÓN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Arial"/>
                      <a:ea typeface="Arial"/>
                      <a:cs typeface="Arial"/>
                      <a:sym typeface="Arial"/>
                    </a:rPr>
                    <a:t> </a:t>
                  </a:r>
                  <a:r>
                    <a:rPr lang="es-ES" sz="2000" b="0" i="1" u="none" strike="noStrike" cap="none">
                      <a:solidFill>
                        <a:srgbClr val="7F7F7F"/>
                      </a:solidFill>
                      <a:latin typeface="Calibri"/>
                      <a:ea typeface="Calibri"/>
                      <a:cs typeface="Calibri"/>
                      <a:sym typeface="Calibri"/>
                    </a:rPr>
                    <a:t>TAREA DE TODOS</a:t>
                  </a:r>
                  <a:endParaRPr/>
                </a:p>
              </p:txBody>
            </p:sp>
            <p:pic>
              <p:nvPicPr>
                <p:cNvPr id="493" name="Google Shape;493;p9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/>
                <a:stretch/>
              </p:blipFill>
              <p:spPr>
                <a:xfrm>
                  <a:off x="1317110" y="5910098"/>
                  <a:ext cx="516724" cy="68256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pic>
            <p:nvPicPr>
              <p:cNvPr id="494" name="Google Shape;494;p9"/>
              <p:cNvPicPr preferRelativeResize="0"/>
              <p:nvPr/>
            </p:nvPicPr>
            <p:blipFill rotWithShape="1">
              <a:blip r:embed="rId4">
                <a:alphaModFix/>
              </a:blip>
              <a:srcRect/>
              <a:stretch/>
            </p:blipFill>
            <p:spPr>
              <a:xfrm>
                <a:off x="2013062" y="5893258"/>
                <a:ext cx="519360" cy="716239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495" name="Google Shape;495;p9"/>
            <p:cNvSpPr/>
            <p:nvPr/>
          </p:nvSpPr>
          <p:spPr>
            <a:xfrm>
              <a:off x="154318" y="656939"/>
              <a:ext cx="867266" cy="5338972"/>
            </a:xfrm>
            <a:prstGeom prst="rect">
              <a:avLst/>
            </a:prstGeom>
            <a:solidFill>
              <a:srgbClr val="FFFFFF">
                <a:alpha val="69803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96" name="Google Shape;496;p9"/>
          <p:cNvSpPr/>
          <p:nvPr/>
        </p:nvSpPr>
        <p:spPr>
          <a:xfrm>
            <a:off x="1530106" y="4402318"/>
            <a:ext cx="499101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7" name="Google Shape;497;p9"/>
          <p:cNvSpPr/>
          <p:nvPr/>
        </p:nvSpPr>
        <p:spPr>
          <a:xfrm>
            <a:off x="1531585" y="4691833"/>
            <a:ext cx="3994920" cy="282804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8" name="Google Shape;498;p9"/>
          <p:cNvSpPr/>
          <p:nvPr/>
        </p:nvSpPr>
        <p:spPr>
          <a:xfrm>
            <a:off x="1536193" y="4980499"/>
            <a:ext cx="9733386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9" name="Google Shape;499;p9"/>
          <p:cNvSpPr/>
          <p:nvPr/>
        </p:nvSpPr>
        <p:spPr>
          <a:xfrm>
            <a:off x="6671645" y="4402318"/>
            <a:ext cx="4597934" cy="282804"/>
          </a:xfrm>
          <a:prstGeom prst="rect">
            <a:avLst/>
          </a:prstGeom>
          <a:solidFill>
            <a:srgbClr val="00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0" name="Google Shape;500;p9"/>
          <p:cNvSpPr/>
          <p:nvPr/>
        </p:nvSpPr>
        <p:spPr>
          <a:xfrm>
            <a:off x="5570889" y="4685122"/>
            <a:ext cx="5698690" cy="28280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1" name="Google Shape;501;p9"/>
          <p:cNvSpPr txBox="1">
            <a:spLocks noGrp="1"/>
          </p:cNvSpPr>
          <p:nvPr>
            <p:ph type="body" idx="1"/>
          </p:nvPr>
        </p:nvSpPr>
        <p:spPr>
          <a:xfrm>
            <a:off x="1627322" y="1507066"/>
            <a:ext cx="9960620" cy="48492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br>
              <a:rPr lang="es-ES" sz="1800"/>
            </a:br>
            <a:r>
              <a:rPr lang="es-ES" sz="3600" b="1"/>
              <a:t>Visión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“Los peruanos acceden a una educación que les permite desarrollar su potencial desde la primera infancia y convertirse en ciudadanos que valoran su cultura, conocen sus derechos y responsabilidades, desarrollan sus talentos y participan de manera innovadora, competitiva y comprometida en las dinámicas sociales, contribuyendo al desarrollo de sus comunidades y del país en su conjunto”.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</a:pPr>
            <a:r>
              <a:rPr lang="es-ES" sz="3600" b="1"/>
              <a:t>Misión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s-ES" sz="1800"/>
              <a:t>“Brindar formación profesional científica, tecnológica y humanística, a los estudiantes universitarios; con valores, principios y responsabilidad social; reconociendo la diversidad natural-cultural, afirmando la interculturalidad y fortaleciendo nuestra identidad andino-amazónica, en un ambiente sano y seguro”.</a:t>
            </a:r>
            <a:endParaRPr sz="1800"/>
          </a:p>
          <a:p>
            <a:pPr marL="285750" lvl="0" indent="-17145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la oficina">
  <a:themeElements>
    <a:clrScheme name="Cool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15D1BB"/>
      </a:accent1>
      <a:accent2>
        <a:srgbClr val="0FB4DB"/>
      </a:accent2>
      <a:accent3>
        <a:srgbClr val="0D81BB"/>
      </a:accent3>
      <a:accent4>
        <a:srgbClr val="045FC4"/>
      </a:accent4>
      <a:accent5>
        <a:srgbClr val="953FF3"/>
      </a:accent5>
      <a:accent6>
        <a:srgbClr val="C03EF4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1804</Words>
  <Application>Microsoft Office PowerPoint</Application>
  <PresentationFormat>Panorámica</PresentationFormat>
  <Paragraphs>158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4" baseType="lpstr">
      <vt:lpstr>Arial</vt:lpstr>
      <vt:lpstr>Calibri</vt:lpstr>
      <vt:lpstr>Tema de la oficina</vt:lpstr>
      <vt:lpstr>ESCUELA PROFESIONAL DE INGENIERÍA INFORMÁTICA Y DE SISTEMAS</vt:lpstr>
      <vt:lpstr>II MARCO INSTITUCIONAL</vt:lpstr>
      <vt:lpstr>BREVE RESEÑA HISTÓRICA</vt:lpstr>
      <vt:lpstr>VISIÓN Y MISIÓN DE LA UNSAAC</vt:lpstr>
      <vt:lpstr>VISIÓN Y MISIÓN DE LA UNSAAC</vt:lpstr>
      <vt:lpstr>VISIÓN Y MISIÓN DE LA UNSAAC</vt:lpstr>
      <vt:lpstr>VISIÓN Y MISIÓN DE LA UNSAAC</vt:lpstr>
      <vt:lpstr>VISIÓN Y MISIÓN DE LA UNSAAC</vt:lpstr>
      <vt:lpstr>VISIÓN Y MISIÓN DE LA UNSAAC</vt:lpstr>
      <vt:lpstr>OBJETIVOS ESTRATÉGICOS DE LA UNSAAC</vt:lpstr>
      <vt:lpstr>UNSAAC MODELO EDUCATIVO</vt:lpstr>
      <vt:lpstr>ÓRGANOS DE GOBIERNO</vt:lpstr>
      <vt:lpstr>ÓRGANOS DE GOBIERNO</vt:lpstr>
      <vt:lpstr>ÓRGANOS DE GOBIERNO</vt:lpstr>
      <vt:lpstr>ÓRGANOS DE GOBIERNO</vt:lpstr>
      <vt:lpstr>AUTORIDADES UNIVERSITARIAS</vt:lpstr>
      <vt:lpstr>FACULTAD DE INGENIERÍA ELÉCTRICA, ELECTRÓNICA, INFORMÁTICA Y MECÁNICA</vt:lpstr>
      <vt:lpstr>DEPARTAMENTO ACADÉMICO DE INGENIERÍA INFORMÁTICA</vt:lpstr>
      <vt:lpstr>ESCUELA PROFESIONAL DE INGENIERÍA INFORMÁTICA Y DE SISTEMAS</vt:lpstr>
      <vt:lpstr>FACULTAD DE INGENIERÍA ELÉCTRICA, ELECTRÓNICA, INFORMÁTICA Y MECÁNICA</vt:lpstr>
      <vt:lpstr>ÁREAS CURRICULARES DE LA ESCUELA PROFESIONAL DE INGENIERÍA INFORMÁTICA Y DE SISTEMAS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ESCUELA PROFESIONAL DE INGENIERÍA INFORMÁTICA Y DE SISTEMAS</dc:title>
  <dc:creator>marcio Merma Quispe</dc:creator>
  <cp:lastModifiedBy>Nohely Ochoa</cp:lastModifiedBy>
  <cp:revision>1</cp:revision>
  <dcterms:created xsi:type="dcterms:W3CDTF">2025-05-09T10:32:05Z</dcterms:created>
  <dcterms:modified xsi:type="dcterms:W3CDTF">2025-05-19T17:12:09Z</dcterms:modified>
</cp:coreProperties>
</file>